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0" r:id="rId4"/>
    <p:sldId id="262" r:id="rId5"/>
    <p:sldId id="263" r:id="rId6"/>
    <p:sldId id="272" r:id="rId7"/>
    <p:sldId id="265" r:id="rId8"/>
    <p:sldId id="273" r:id="rId9"/>
    <p:sldId id="266" r:id="rId10"/>
    <p:sldId id="281" r:id="rId11"/>
    <p:sldId id="284" r:id="rId12"/>
    <p:sldId id="286" r:id="rId13"/>
    <p:sldId id="287" r:id="rId14"/>
    <p:sldId id="288" r:id="rId15"/>
    <p:sldId id="280" r:id="rId16"/>
    <p:sldId id="292" r:id="rId17"/>
    <p:sldId id="298" r:id="rId18"/>
    <p:sldId id="293" r:id="rId19"/>
    <p:sldId id="314" r:id="rId20"/>
    <p:sldId id="294" r:id="rId21"/>
    <p:sldId id="295" r:id="rId22"/>
    <p:sldId id="296" r:id="rId23"/>
    <p:sldId id="267" r:id="rId24"/>
    <p:sldId id="275" r:id="rId25"/>
    <p:sldId id="300" r:id="rId26"/>
    <p:sldId id="299" r:id="rId27"/>
    <p:sldId id="313" r:id="rId28"/>
    <p:sldId id="302" r:id="rId29"/>
    <p:sldId id="303" r:id="rId30"/>
    <p:sldId id="306" r:id="rId31"/>
    <p:sldId id="304" r:id="rId32"/>
    <p:sldId id="305" r:id="rId33"/>
    <p:sldId id="268" r:id="rId34"/>
    <p:sldId id="312" r:id="rId35"/>
    <p:sldId id="276" r:id="rId36"/>
    <p:sldId id="307" r:id="rId37"/>
    <p:sldId id="308" r:id="rId38"/>
    <p:sldId id="309" r:id="rId39"/>
    <p:sldId id="310" r:id="rId40"/>
    <p:sldId id="311" r:id="rId41"/>
    <p:sldId id="269" r:id="rId42"/>
    <p:sldId id="283" r:id="rId43"/>
    <p:sldId id="27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5BD7"/>
    <a:srgbClr val="FFFF66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25" autoAdjust="0"/>
  </p:normalViewPr>
  <p:slideViewPr>
    <p:cSldViewPr>
      <p:cViewPr>
        <p:scale>
          <a:sx n="70" d="100"/>
          <a:sy n="70" d="100"/>
        </p:scale>
        <p:origin x="-209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Introduction</a:t>
          </a:r>
          <a:endParaRPr lang="en-US" sz="3000" dirty="0">
            <a:solidFill>
              <a:srgbClr val="FFC000"/>
            </a:solidFill>
          </a:endParaRPr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0518B59E-654E-463F-8598-810467460A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A055BE54-5621-47C9-BFE8-31AD9781E319}" type="parTrans" cxnId="{46A1F333-73D3-4D05-A50D-8CEB556291AA}">
      <dgm:prSet/>
      <dgm:spPr/>
      <dgm:t>
        <a:bodyPr/>
        <a:lstStyle/>
        <a:p>
          <a:endParaRPr lang="en-US"/>
        </a:p>
      </dgm:t>
    </dgm:pt>
    <dgm:pt modelId="{9EBE7F56-36E9-41B3-9689-68C91EA6E7F7}" type="sibTrans" cxnId="{46A1F333-73D3-4D05-A50D-8CEB556291AA}">
      <dgm:prSet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7910AD22-902A-4AD3-A5C0-824D086268F0}" type="pres">
      <dgm:prSet presAssocID="{0518B59E-654E-463F-8598-810467460A5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53612-5723-4D56-8303-E31D10568796}" type="pres">
      <dgm:prSet presAssocID="{9EBE7F56-36E9-41B3-9689-68C91EA6E7F7}" presName="spacer" presStyleCnt="0"/>
      <dgm:spPr/>
    </dgm:pt>
    <dgm:pt modelId="{4E3C076E-8274-4593-BD5F-40983EA39ED6}" type="pres">
      <dgm:prSet presAssocID="{54E58AE4-3A17-4BE0-BA8C-4743E1CCF93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2B039-90AD-44B3-8AA9-3D51ABAC10D0}" type="presOf" srcId="{E1E1DA4E-AC5C-41B3-8926-32FA09E380C7}" destId="{DAEDD942-48D9-43F7-9366-9FE9621FB6EE}" srcOrd="0" destOrd="0" presId="urn:microsoft.com/office/officeart/2005/8/layout/vList2"/>
    <dgm:cxn modelId="{98BBF4D0-0740-4099-B950-944204436902}" srcId="{732E581A-721D-4857-9219-F943EB112857}" destId="{54E58AE4-3A17-4BE0-BA8C-4743E1CCF93E}" srcOrd="2" destOrd="0" parTransId="{5D33C6C0-1E80-4222-88D2-4A9C7FE54F88}" sibTransId="{67178167-58C5-4E6A-BF55-F9F979373832}"/>
    <dgm:cxn modelId="{A0AFB4A0-7676-4725-AC94-CB2E3151E6B8}" type="presOf" srcId="{83FBFE80-2EED-4FEC-8B2D-1839DBEC4650}" destId="{9C77B12D-9684-40A7-98A6-92B739460F02}" srcOrd="0" destOrd="0" presId="urn:microsoft.com/office/officeart/2005/8/layout/vList2"/>
    <dgm:cxn modelId="{D05A7405-F58F-4C3F-B4EA-0CF5AF1496D2}" srcId="{732E581A-721D-4857-9219-F943EB112857}" destId="{B0DA8F4B-0DC7-4537-94B8-E95AB7A87C3F}" srcOrd="6" destOrd="0" parTransId="{F6C7B502-3574-4A1A-8A69-FF3295EA78AB}" sibTransId="{AE3BF509-6154-431E-8B24-785F3DA09211}"/>
    <dgm:cxn modelId="{904A2913-FDB9-40A2-9209-9FACF8ECF413}" srcId="{732E581A-721D-4857-9219-F943EB112857}" destId="{83FBFE80-2EED-4FEC-8B2D-1839DBEC4650}" srcOrd="4" destOrd="0" parTransId="{1D6E5182-C006-4FA4-BBE9-E0C87A34DB0D}" sibTransId="{1595CF5E-F940-45DE-B508-2A6277E92955}"/>
    <dgm:cxn modelId="{21B1F26D-1187-4D17-94E0-5D7447716246}" srcId="{732E581A-721D-4857-9219-F943EB112857}" destId="{18C98D67-43D2-4F27-B65F-34C50A9EA69C}" srcOrd="3" destOrd="0" parTransId="{320AB36F-1A15-4F89-BA62-900A08ACD4A8}" sibTransId="{2D2F5C8A-A9E5-45AF-944C-F14C65D0C4CA}"/>
    <dgm:cxn modelId="{DCC3B0A2-9633-449A-88B2-7E1513B1FE9A}" type="presOf" srcId="{B0DA8F4B-0DC7-4537-94B8-E95AB7A87C3F}" destId="{200B3E4A-31A2-4599-9690-2D71D81A933F}" srcOrd="0" destOrd="0" presId="urn:microsoft.com/office/officeart/2005/8/layout/vList2"/>
    <dgm:cxn modelId="{D29A5580-75A6-40BC-85AA-EE6833C7404E}" type="presOf" srcId="{54E58AE4-3A17-4BE0-BA8C-4743E1CCF93E}" destId="{4E3C076E-8274-4593-BD5F-40983EA39ED6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3F676129-CF34-4973-A891-3E7A2401C379}" type="presOf" srcId="{B502AB20-F0D8-4ED7-8839-18031F77A22B}" destId="{0A1D0D3C-5172-46A8-842A-60808FAB4F37}" srcOrd="0" destOrd="0" presId="urn:microsoft.com/office/officeart/2005/8/layout/vList2"/>
    <dgm:cxn modelId="{46A1F333-73D3-4D05-A50D-8CEB556291AA}" srcId="{732E581A-721D-4857-9219-F943EB112857}" destId="{0518B59E-654E-463F-8598-810467460A59}" srcOrd="1" destOrd="0" parTransId="{A055BE54-5621-47C9-BFE8-31AD9781E319}" sibTransId="{9EBE7F56-36E9-41B3-9689-68C91EA6E7F7}"/>
    <dgm:cxn modelId="{B15D4DC7-C41B-47C0-BBBB-C4C1DCBB3731}" srcId="{732E581A-721D-4857-9219-F943EB112857}" destId="{B502AB20-F0D8-4ED7-8839-18031F77A22B}" srcOrd="7" destOrd="0" parTransId="{DE6BED7E-A96A-49BA-B9C8-FA7ED0CC1F2A}" sibTransId="{506ED76A-F48A-44ED-9E8F-65073C7B80F4}"/>
    <dgm:cxn modelId="{1589E2A8-A439-469D-9914-B7FA508FDDC4}" type="presOf" srcId="{18C98D67-43D2-4F27-B65F-34C50A9EA69C}" destId="{F3D4455E-DF3A-47A2-885D-AD4E756BC6AB}" srcOrd="0" destOrd="0" presId="urn:microsoft.com/office/officeart/2005/8/layout/vList2"/>
    <dgm:cxn modelId="{2E4025E5-CC30-4130-87D1-06D51B3CB870}" type="presOf" srcId="{0518B59E-654E-463F-8598-810467460A59}" destId="{7910AD22-902A-4AD3-A5C0-824D086268F0}" srcOrd="0" destOrd="0" presId="urn:microsoft.com/office/officeart/2005/8/layout/vList2"/>
    <dgm:cxn modelId="{279A8AD8-28EC-43DA-96DA-BFE52A28EC20}" type="presOf" srcId="{A0C34863-7FB0-429A-A511-3C9531361022}" destId="{0A6C0087-A782-49EE-86D1-2162B357DA77}" srcOrd="0" destOrd="0" presId="urn:microsoft.com/office/officeart/2005/8/layout/vList2"/>
    <dgm:cxn modelId="{16480842-41BF-4151-B697-DF66C8EA7939}" srcId="{732E581A-721D-4857-9219-F943EB112857}" destId="{E1E1DA4E-AC5C-41B3-8926-32FA09E380C7}" srcOrd="5" destOrd="0" parTransId="{38F19B3A-BFCB-46C1-8322-C376CC563914}" sibTransId="{EC44F1AA-2E3C-454F-B4D7-47B6615CFD9F}"/>
    <dgm:cxn modelId="{9A7D21C9-EFB8-4BE6-9BD9-36E7A2C382FC}" type="presOf" srcId="{732E581A-721D-4857-9219-F943EB112857}" destId="{96E0DE47-4E7B-4C9C-A9A6-A157749CFD26}" srcOrd="0" destOrd="0" presId="urn:microsoft.com/office/officeart/2005/8/layout/vList2"/>
    <dgm:cxn modelId="{636E225C-A276-42CB-80CC-61245DE68958}" type="presParOf" srcId="{96E0DE47-4E7B-4C9C-A9A6-A157749CFD26}" destId="{0A6C0087-A782-49EE-86D1-2162B357DA77}" srcOrd="0" destOrd="0" presId="urn:microsoft.com/office/officeart/2005/8/layout/vList2"/>
    <dgm:cxn modelId="{00AA02BA-AAE3-412D-8EF9-38BA6EF896A7}" type="presParOf" srcId="{96E0DE47-4E7B-4C9C-A9A6-A157749CFD26}" destId="{365CB52A-5B75-46F5-9240-57DE2DFBA870}" srcOrd="1" destOrd="0" presId="urn:microsoft.com/office/officeart/2005/8/layout/vList2"/>
    <dgm:cxn modelId="{A63E4B25-36DF-4D1F-82B2-213CC6BD4FE9}" type="presParOf" srcId="{96E0DE47-4E7B-4C9C-A9A6-A157749CFD26}" destId="{7910AD22-902A-4AD3-A5C0-824D086268F0}" srcOrd="2" destOrd="0" presId="urn:microsoft.com/office/officeart/2005/8/layout/vList2"/>
    <dgm:cxn modelId="{3A89FB69-5D71-463D-BA88-D701C1D0C113}" type="presParOf" srcId="{96E0DE47-4E7B-4C9C-A9A6-A157749CFD26}" destId="{F0C53612-5723-4D56-8303-E31D10568796}" srcOrd="3" destOrd="0" presId="urn:microsoft.com/office/officeart/2005/8/layout/vList2"/>
    <dgm:cxn modelId="{8C0F5331-9979-4B0B-9A59-AD08E97370A1}" type="presParOf" srcId="{96E0DE47-4E7B-4C9C-A9A6-A157749CFD26}" destId="{4E3C076E-8274-4593-BD5F-40983EA39ED6}" srcOrd="4" destOrd="0" presId="urn:microsoft.com/office/officeart/2005/8/layout/vList2"/>
    <dgm:cxn modelId="{A9D7E423-1615-4778-BD6B-8C3AB4AEAA17}" type="presParOf" srcId="{96E0DE47-4E7B-4C9C-A9A6-A157749CFD26}" destId="{3E229B68-2F1A-481E-924A-ECF98C9BE672}" srcOrd="5" destOrd="0" presId="urn:microsoft.com/office/officeart/2005/8/layout/vList2"/>
    <dgm:cxn modelId="{7115C31D-546B-43C6-9EC4-4A3C4CE6415B}" type="presParOf" srcId="{96E0DE47-4E7B-4C9C-A9A6-A157749CFD26}" destId="{F3D4455E-DF3A-47A2-885D-AD4E756BC6AB}" srcOrd="6" destOrd="0" presId="urn:microsoft.com/office/officeart/2005/8/layout/vList2"/>
    <dgm:cxn modelId="{C4932024-9470-4440-A8C0-C1AD6072234A}" type="presParOf" srcId="{96E0DE47-4E7B-4C9C-A9A6-A157749CFD26}" destId="{78D78B70-B614-49D6-857B-B31818839E8C}" srcOrd="7" destOrd="0" presId="urn:microsoft.com/office/officeart/2005/8/layout/vList2"/>
    <dgm:cxn modelId="{73090B6C-E1FF-419D-AC55-A367EA79FFA4}" type="presParOf" srcId="{96E0DE47-4E7B-4C9C-A9A6-A157749CFD26}" destId="{9C77B12D-9684-40A7-98A6-92B739460F02}" srcOrd="8" destOrd="0" presId="urn:microsoft.com/office/officeart/2005/8/layout/vList2"/>
    <dgm:cxn modelId="{000C33D2-BCE4-48F2-A5D0-C31E666CA5FE}" type="presParOf" srcId="{96E0DE47-4E7B-4C9C-A9A6-A157749CFD26}" destId="{7EFD9AAE-8D46-473F-ADCE-10FAADCF1C49}" srcOrd="9" destOrd="0" presId="urn:microsoft.com/office/officeart/2005/8/layout/vList2"/>
    <dgm:cxn modelId="{436F95C2-6CDB-4CC0-BF9A-DFC1D87EEA93}" type="presParOf" srcId="{96E0DE47-4E7B-4C9C-A9A6-A157749CFD26}" destId="{DAEDD942-48D9-43F7-9366-9FE9621FB6EE}" srcOrd="10" destOrd="0" presId="urn:microsoft.com/office/officeart/2005/8/layout/vList2"/>
    <dgm:cxn modelId="{9D341D7D-53AC-4779-A7E9-6F4C7FD87070}" type="presParOf" srcId="{96E0DE47-4E7B-4C9C-A9A6-A157749CFD26}" destId="{DBBC07B1-9251-448C-9C88-A67F47552498}" srcOrd="11" destOrd="0" presId="urn:microsoft.com/office/officeart/2005/8/layout/vList2"/>
    <dgm:cxn modelId="{67DC9D82-C7CA-4AE6-9B18-612267E3C974}" type="presParOf" srcId="{96E0DE47-4E7B-4C9C-A9A6-A157749CFD26}" destId="{200B3E4A-31A2-4599-9690-2D71D81A933F}" srcOrd="12" destOrd="0" presId="urn:microsoft.com/office/officeart/2005/8/layout/vList2"/>
    <dgm:cxn modelId="{AD08DC9F-B3FD-4632-A965-75448C6C0EE8}" type="presParOf" srcId="{96E0DE47-4E7B-4C9C-A9A6-A157749CFD26}" destId="{A3DE0C81-5902-4527-B897-7D3C644F129F}" srcOrd="13" destOrd="0" presId="urn:microsoft.com/office/officeart/2005/8/layout/vList2"/>
    <dgm:cxn modelId="{E0707CED-3CB5-4EA0-9E3F-9754847B4A15}" type="presParOf" srcId="{96E0DE47-4E7B-4C9C-A9A6-A157749CFD26}" destId="{0A1D0D3C-5172-46A8-842A-60808FAB4F3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Restatement of Problem</a:t>
          </a:r>
          <a:endParaRPr lang="en-US" sz="3000" dirty="0">
            <a:solidFill>
              <a:srgbClr val="FFC000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  <dgm:t>
        <a:bodyPr/>
        <a:lstStyle/>
        <a:p>
          <a:endParaRPr lang="en-US"/>
        </a:p>
      </dgm:t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  <dgm:t>
        <a:bodyPr/>
        <a:lstStyle/>
        <a:p>
          <a:endParaRPr lang="en-US"/>
        </a:p>
      </dgm:t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  <dgm:t>
        <a:bodyPr/>
        <a:lstStyle/>
        <a:p>
          <a:endParaRPr lang="en-US"/>
        </a:p>
      </dgm:t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  <dgm:t>
        <a:bodyPr/>
        <a:lstStyle/>
        <a:p>
          <a:endParaRPr lang="en-US"/>
        </a:p>
      </dgm:t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  <dgm:t>
        <a:bodyPr/>
        <a:lstStyle/>
        <a:p>
          <a:endParaRPr lang="en-US"/>
        </a:p>
      </dgm:t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  <dgm:t>
        <a:bodyPr/>
        <a:lstStyle/>
        <a:p>
          <a:endParaRPr lang="en-US"/>
        </a:p>
      </dgm:t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  <dgm:t>
        <a:bodyPr/>
        <a:lstStyle/>
        <a:p>
          <a:endParaRPr lang="en-US"/>
        </a:p>
      </dgm:t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51953-4C5D-411A-A00D-AA7B75A6F668}" type="presOf" srcId="{9ADCA6F0-8ABE-4EAD-BB25-91C5BAABA7C7}" destId="{FB1D0E9F-6E7A-4E33-B153-EDBF706FE40E}" srcOrd="0" destOrd="0" presId="urn:microsoft.com/office/officeart/2005/8/layout/vList2"/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C1DA2CDC-02D5-494E-8039-25B95FAD23EC}" type="presOf" srcId="{F63FDCE4-C212-489E-B512-75949747651D}" destId="{A6F5D34F-6F6D-43A2-A2E5-76D40DA66991}" srcOrd="0" destOrd="0" presId="urn:microsoft.com/office/officeart/2005/8/layout/vList2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827EE374-6254-4863-89F5-D26900F699B3}" type="presOf" srcId="{679D7EF4-2828-46B1-9A63-C66EC7560C93}" destId="{A45AA41E-6CF7-42AC-9B94-0826A00C9FBE}" srcOrd="0" destOrd="0" presId="urn:microsoft.com/office/officeart/2005/8/layout/vList2"/>
    <dgm:cxn modelId="{0C724668-72B3-4507-A512-29F82F186725}" type="presOf" srcId="{46EE789E-535A-405D-A741-36A05EFC5EE0}" destId="{0524C105-35BE-4140-B491-8DED540545A5}" srcOrd="0" destOrd="0" presId="urn:microsoft.com/office/officeart/2005/8/layout/vList2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3450FE83-067F-4ECC-9FCA-1D90905ED917}" type="presOf" srcId="{9AB2FE94-085B-47AF-B65C-EBDE6118D26D}" destId="{19599744-3B4A-4CEA-8476-7705D37D40F8}" srcOrd="0" destOrd="0" presId="urn:microsoft.com/office/officeart/2005/8/layout/vList2"/>
    <dgm:cxn modelId="{FA180FEE-FF34-4A31-BA3F-81C1706D0778}" type="presOf" srcId="{732E581A-721D-4857-9219-F943EB112857}" destId="{96E0DE47-4E7B-4C9C-A9A6-A157749CFD26}" srcOrd="0" destOrd="0" presId="urn:microsoft.com/office/officeart/2005/8/layout/vList2"/>
    <dgm:cxn modelId="{3D2FC05F-F506-4DC8-AA7D-BBDE45FB961E}" type="presOf" srcId="{71908218-AE64-436B-BC4B-13FFD87E7C5A}" destId="{909ADD7A-7793-498C-8446-27005779BF1E}" srcOrd="0" destOrd="0" presId="urn:microsoft.com/office/officeart/2005/8/layout/vList2"/>
    <dgm:cxn modelId="{D494758D-0BA9-43AC-AC97-6336D938D879}" type="presOf" srcId="{7AEE45A9-1277-45DA-8D03-16977A743F4B}" destId="{C28B8E7D-F228-4AB6-B792-4F89C9E597F4}" srcOrd="0" destOrd="0" presId="urn:microsoft.com/office/officeart/2005/8/layout/vList2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083DCE48-2391-4EBC-A36D-48F5830F8BE0}" type="presOf" srcId="{FBB6F66D-0DFC-4FE0-817E-732D5205D0EA}" destId="{D8191015-9C70-4E3A-B0FF-7EFAC1914D4F}" srcOrd="0" destOrd="0" presId="urn:microsoft.com/office/officeart/2005/8/layout/vList2"/>
    <dgm:cxn modelId="{70A824D1-6C1E-46D8-BAF8-F023264448D9}" type="presParOf" srcId="{96E0DE47-4E7B-4C9C-A9A6-A157749CFD26}" destId="{A45AA41E-6CF7-42AC-9B94-0826A00C9FBE}" srcOrd="0" destOrd="0" presId="urn:microsoft.com/office/officeart/2005/8/layout/vList2"/>
    <dgm:cxn modelId="{37BA8514-F78E-4CA2-9ED1-316D408A666B}" type="presParOf" srcId="{96E0DE47-4E7B-4C9C-A9A6-A157749CFD26}" destId="{D57DC191-A2B9-48D5-9231-058F7E2638F2}" srcOrd="1" destOrd="0" presId="urn:microsoft.com/office/officeart/2005/8/layout/vList2"/>
    <dgm:cxn modelId="{5CC3D23F-0641-4324-8F8F-7EDD932F021A}" type="presParOf" srcId="{96E0DE47-4E7B-4C9C-A9A6-A157749CFD26}" destId="{A6F5D34F-6F6D-43A2-A2E5-76D40DA66991}" srcOrd="2" destOrd="0" presId="urn:microsoft.com/office/officeart/2005/8/layout/vList2"/>
    <dgm:cxn modelId="{ED8FE07D-4774-4979-9EE9-B8B155593846}" type="presParOf" srcId="{96E0DE47-4E7B-4C9C-A9A6-A157749CFD26}" destId="{E41CE3E1-BB20-48F2-B980-044C8453B132}" srcOrd="3" destOrd="0" presId="urn:microsoft.com/office/officeart/2005/8/layout/vList2"/>
    <dgm:cxn modelId="{842ED57D-6994-4F27-A6FB-118CD2AE4243}" type="presParOf" srcId="{96E0DE47-4E7B-4C9C-A9A6-A157749CFD26}" destId="{0524C105-35BE-4140-B491-8DED540545A5}" srcOrd="4" destOrd="0" presId="urn:microsoft.com/office/officeart/2005/8/layout/vList2"/>
    <dgm:cxn modelId="{F907108F-158B-4FB1-AE33-77838A408966}" type="presParOf" srcId="{96E0DE47-4E7B-4C9C-A9A6-A157749CFD26}" destId="{7DFD8918-E5FF-4E16-82F4-D1E63BEF05A8}" srcOrd="5" destOrd="0" presId="urn:microsoft.com/office/officeart/2005/8/layout/vList2"/>
    <dgm:cxn modelId="{BE006628-8AF5-4FD3-B8CE-45FF93B3D7C3}" type="presParOf" srcId="{96E0DE47-4E7B-4C9C-A9A6-A157749CFD26}" destId="{D8191015-9C70-4E3A-B0FF-7EFAC1914D4F}" srcOrd="6" destOrd="0" presId="urn:microsoft.com/office/officeart/2005/8/layout/vList2"/>
    <dgm:cxn modelId="{1F4079C9-8733-4827-B14C-03195365131A}" type="presParOf" srcId="{96E0DE47-4E7B-4C9C-A9A6-A157749CFD26}" destId="{9C1738A0-9A51-4747-9014-AA83B01F3AAE}" srcOrd="7" destOrd="0" presId="urn:microsoft.com/office/officeart/2005/8/layout/vList2"/>
    <dgm:cxn modelId="{B7E51B6B-708A-4D49-863C-792000F6C784}" type="presParOf" srcId="{96E0DE47-4E7B-4C9C-A9A6-A157749CFD26}" destId="{C28B8E7D-F228-4AB6-B792-4F89C9E597F4}" srcOrd="8" destOrd="0" presId="urn:microsoft.com/office/officeart/2005/8/layout/vList2"/>
    <dgm:cxn modelId="{43CF5D6A-48AC-4092-BBDD-9AF7A3B05984}" type="presParOf" srcId="{96E0DE47-4E7B-4C9C-A9A6-A157749CFD26}" destId="{8623AF93-F785-4BC7-8DCA-4CD18DB0BEE8}" srcOrd="9" destOrd="0" presId="urn:microsoft.com/office/officeart/2005/8/layout/vList2"/>
    <dgm:cxn modelId="{4A79FFCF-C850-425E-93F8-B2B6353776E0}" type="presParOf" srcId="{96E0DE47-4E7B-4C9C-A9A6-A157749CFD26}" destId="{19599744-3B4A-4CEA-8476-7705D37D40F8}" srcOrd="10" destOrd="0" presId="urn:microsoft.com/office/officeart/2005/8/layout/vList2"/>
    <dgm:cxn modelId="{A151C850-CB14-4F69-BBDC-3656EBEB05DD}" type="presParOf" srcId="{96E0DE47-4E7B-4C9C-A9A6-A157749CFD26}" destId="{E8D8E594-2038-44C7-9EB5-E99D47B60015}" srcOrd="11" destOrd="0" presId="urn:microsoft.com/office/officeart/2005/8/layout/vList2"/>
    <dgm:cxn modelId="{1CA72F22-8816-4BF0-B127-1F82229468AC}" type="presParOf" srcId="{96E0DE47-4E7B-4C9C-A9A6-A157749CFD26}" destId="{FB1D0E9F-6E7A-4E33-B153-EDBF706FE40E}" srcOrd="12" destOrd="0" presId="urn:microsoft.com/office/officeart/2005/8/layout/vList2"/>
    <dgm:cxn modelId="{F7BCDCEA-04C3-4CF0-BC28-DEE23E88D79B}" type="presParOf" srcId="{96E0DE47-4E7B-4C9C-A9A6-A157749CFD26}" destId="{8CC6B564-DD2D-4168-AC9C-AADD2E08B531}" srcOrd="13" destOrd="0" presId="urn:microsoft.com/office/officeart/2005/8/layout/vList2"/>
    <dgm:cxn modelId="{FCEF65E5-628D-4EEF-9EFF-9BB6CC5902EF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Project Progression</a:t>
          </a:r>
          <a:endParaRPr lang="en-US" sz="3000" dirty="0">
            <a:solidFill>
              <a:srgbClr val="FFC000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AFC3C-73A1-40B0-A22A-A43EECA618C9}" type="presOf" srcId="{679D7EF4-2828-46B1-9A63-C66EC7560C93}" destId="{A45AA41E-6CF7-42AC-9B94-0826A00C9FBE}" srcOrd="0" destOrd="0" presId="urn:microsoft.com/office/officeart/2005/8/layout/vList2"/>
    <dgm:cxn modelId="{3AF3A7A3-74FD-473C-BE8E-6C342C851273}" type="presOf" srcId="{71908218-AE64-436B-BC4B-13FFD87E7C5A}" destId="{909ADD7A-7793-498C-8446-27005779BF1E}" srcOrd="0" destOrd="0" presId="urn:microsoft.com/office/officeart/2005/8/layout/vList2"/>
    <dgm:cxn modelId="{ECC256C5-D33C-4A26-98B1-1B7855193E67}" type="presOf" srcId="{7AEE45A9-1277-45DA-8D03-16977A743F4B}" destId="{C28B8E7D-F228-4AB6-B792-4F89C9E597F4}" srcOrd="0" destOrd="0" presId="urn:microsoft.com/office/officeart/2005/8/layout/vList2"/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8CBF871E-72E5-4C29-AAE4-9613DEF7F000}" type="presOf" srcId="{46EE789E-535A-405D-A741-36A05EFC5EE0}" destId="{0524C105-35BE-4140-B491-8DED540545A5}" srcOrd="0" destOrd="0" presId="urn:microsoft.com/office/officeart/2005/8/layout/vList2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93D6BE1C-17BA-492B-9D5A-164539D2745D}" type="presOf" srcId="{FBB6F66D-0DFC-4FE0-817E-732D5205D0EA}" destId="{D8191015-9C70-4E3A-B0FF-7EFAC1914D4F}" srcOrd="0" destOrd="0" presId="urn:microsoft.com/office/officeart/2005/8/layout/vList2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E39CCD12-8A04-41DF-ADC0-3EA5A787A6ED}" type="presOf" srcId="{732E581A-721D-4857-9219-F943EB112857}" destId="{96E0DE47-4E7B-4C9C-A9A6-A157749CFD26}" srcOrd="0" destOrd="0" presId="urn:microsoft.com/office/officeart/2005/8/layout/vList2"/>
    <dgm:cxn modelId="{BD974A63-AF17-42F9-A34B-21EF553B6E2F}" type="presOf" srcId="{9AB2FE94-085B-47AF-B65C-EBDE6118D26D}" destId="{19599744-3B4A-4CEA-8476-7705D37D40F8}" srcOrd="0" destOrd="0" presId="urn:microsoft.com/office/officeart/2005/8/layout/vList2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C8D4594F-006D-47E4-B4C1-76C769CBFE98}" type="presOf" srcId="{F63FDCE4-C212-489E-B512-75949747651D}" destId="{A6F5D34F-6F6D-43A2-A2E5-76D40DA66991}" srcOrd="0" destOrd="0" presId="urn:microsoft.com/office/officeart/2005/8/layout/vList2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61C0E66C-ECC6-48BE-A735-25867BE3D9DB}" type="presOf" srcId="{9ADCA6F0-8ABE-4EAD-BB25-91C5BAABA7C7}" destId="{FB1D0E9F-6E7A-4E33-B153-EDBF706FE40E}" srcOrd="0" destOrd="0" presId="urn:microsoft.com/office/officeart/2005/8/layout/vList2"/>
    <dgm:cxn modelId="{52DD21FD-9DE2-49D9-9405-21FA4587782A}" type="presParOf" srcId="{96E0DE47-4E7B-4C9C-A9A6-A157749CFD26}" destId="{A45AA41E-6CF7-42AC-9B94-0826A00C9FBE}" srcOrd="0" destOrd="0" presId="urn:microsoft.com/office/officeart/2005/8/layout/vList2"/>
    <dgm:cxn modelId="{48B56C19-6133-407F-BBB7-B612694E8EE6}" type="presParOf" srcId="{96E0DE47-4E7B-4C9C-A9A6-A157749CFD26}" destId="{D57DC191-A2B9-48D5-9231-058F7E2638F2}" srcOrd="1" destOrd="0" presId="urn:microsoft.com/office/officeart/2005/8/layout/vList2"/>
    <dgm:cxn modelId="{925F40C0-FFDF-42C0-8AB8-CDE105BD5199}" type="presParOf" srcId="{96E0DE47-4E7B-4C9C-A9A6-A157749CFD26}" destId="{A6F5D34F-6F6D-43A2-A2E5-76D40DA66991}" srcOrd="2" destOrd="0" presId="urn:microsoft.com/office/officeart/2005/8/layout/vList2"/>
    <dgm:cxn modelId="{27955913-ED33-4F59-A943-95E85F7F2230}" type="presParOf" srcId="{96E0DE47-4E7B-4C9C-A9A6-A157749CFD26}" destId="{E41CE3E1-BB20-48F2-B980-044C8453B132}" srcOrd="3" destOrd="0" presId="urn:microsoft.com/office/officeart/2005/8/layout/vList2"/>
    <dgm:cxn modelId="{F45F75D0-3EE4-43FE-B1CF-55F036886816}" type="presParOf" srcId="{96E0DE47-4E7B-4C9C-A9A6-A157749CFD26}" destId="{0524C105-35BE-4140-B491-8DED540545A5}" srcOrd="4" destOrd="0" presId="urn:microsoft.com/office/officeart/2005/8/layout/vList2"/>
    <dgm:cxn modelId="{C719F638-0A21-426C-BAD1-D950AE1D2455}" type="presParOf" srcId="{96E0DE47-4E7B-4C9C-A9A6-A157749CFD26}" destId="{7DFD8918-E5FF-4E16-82F4-D1E63BEF05A8}" srcOrd="5" destOrd="0" presId="urn:microsoft.com/office/officeart/2005/8/layout/vList2"/>
    <dgm:cxn modelId="{66CA1417-4B2E-4CA4-B066-FF9496953F41}" type="presParOf" srcId="{96E0DE47-4E7B-4C9C-A9A6-A157749CFD26}" destId="{D8191015-9C70-4E3A-B0FF-7EFAC1914D4F}" srcOrd="6" destOrd="0" presId="urn:microsoft.com/office/officeart/2005/8/layout/vList2"/>
    <dgm:cxn modelId="{D40C8EA9-AC64-434F-9990-0C6680123A78}" type="presParOf" srcId="{96E0DE47-4E7B-4C9C-A9A6-A157749CFD26}" destId="{9C1738A0-9A51-4747-9014-AA83B01F3AAE}" srcOrd="7" destOrd="0" presId="urn:microsoft.com/office/officeart/2005/8/layout/vList2"/>
    <dgm:cxn modelId="{3989ECA3-13BD-41B3-8B5E-6A271A6AD1ED}" type="presParOf" srcId="{96E0DE47-4E7B-4C9C-A9A6-A157749CFD26}" destId="{C28B8E7D-F228-4AB6-B792-4F89C9E597F4}" srcOrd="8" destOrd="0" presId="urn:microsoft.com/office/officeart/2005/8/layout/vList2"/>
    <dgm:cxn modelId="{64A4E08B-1941-4F54-8110-24DCB3954C5E}" type="presParOf" srcId="{96E0DE47-4E7B-4C9C-A9A6-A157749CFD26}" destId="{8623AF93-F785-4BC7-8DCA-4CD18DB0BEE8}" srcOrd="9" destOrd="0" presId="urn:microsoft.com/office/officeart/2005/8/layout/vList2"/>
    <dgm:cxn modelId="{C221F8D9-498C-4F61-B17F-CFA2BF748676}" type="presParOf" srcId="{96E0DE47-4E7B-4C9C-A9A6-A157749CFD26}" destId="{19599744-3B4A-4CEA-8476-7705D37D40F8}" srcOrd="10" destOrd="0" presId="urn:microsoft.com/office/officeart/2005/8/layout/vList2"/>
    <dgm:cxn modelId="{85DD0357-A9CF-44DB-88D2-0FD398B2B682}" type="presParOf" srcId="{96E0DE47-4E7B-4C9C-A9A6-A157749CFD26}" destId="{E8D8E594-2038-44C7-9EB5-E99D47B60015}" srcOrd="11" destOrd="0" presId="urn:microsoft.com/office/officeart/2005/8/layout/vList2"/>
    <dgm:cxn modelId="{970FD0CD-A3FF-470C-AA96-04C575FEDE63}" type="presParOf" srcId="{96E0DE47-4E7B-4C9C-A9A6-A157749CFD26}" destId="{FB1D0E9F-6E7A-4E33-B153-EDBF706FE40E}" srcOrd="12" destOrd="0" presId="urn:microsoft.com/office/officeart/2005/8/layout/vList2"/>
    <dgm:cxn modelId="{D0CFF673-109E-4BDA-96D0-CD9E5B8CB8EF}" type="presParOf" srcId="{96E0DE47-4E7B-4C9C-A9A6-A157749CFD26}" destId="{8CC6B564-DD2D-4168-AC9C-AADD2E08B531}" srcOrd="13" destOrd="0" presId="urn:microsoft.com/office/officeart/2005/8/layout/vList2"/>
    <dgm:cxn modelId="{D2FFA4FE-13F5-4932-9BE0-56E1A894497A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Use Case Narratives</a:t>
          </a:r>
          <a:endParaRPr lang="en-US" sz="3000" dirty="0">
            <a:solidFill>
              <a:srgbClr val="FFC000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7008-2524-4739-83DD-0111CC81E382}" type="presOf" srcId="{679D7EF4-2828-46B1-9A63-C66EC7560C93}" destId="{A45AA41E-6CF7-42AC-9B94-0826A00C9FBE}" srcOrd="0" destOrd="0" presId="urn:microsoft.com/office/officeart/2005/8/layout/vList2"/>
    <dgm:cxn modelId="{CB7F252A-E88C-4321-8735-B911B11A0030}" type="presOf" srcId="{F63FDCE4-C212-489E-B512-75949747651D}" destId="{A6F5D34F-6F6D-43A2-A2E5-76D40DA66991}" srcOrd="0" destOrd="0" presId="urn:microsoft.com/office/officeart/2005/8/layout/vList2"/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76D4FDBD-3A9A-4305-AC1E-F3C6D3FC555B}" type="presOf" srcId="{7AEE45A9-1277-45DA-8D03-16977A743F4B}" destId="{C28B8E7D-F228-4AB6-B792-4F89C9E597F4}" srcOrd="0" destOrd="0" presId="urn:microsoft.com/office/officeart/2005/8/layout/vList2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B4965B09-8DBE-44C7-A5F5-1A8B9AF6EFEE}" type="presOf" srcId="{71908218-AE64-436B-BC4B-13FFD87E7C5A}" destId="{909ADD7A-7793-498C-8446-27005779BF1E}" srcOrd="0" destOrd="0" presId="urn:microsoft.com/office/officeart/2005/8/layout/vList2"/>
    <dgm:cxn modelId="{A40A9FDF-B94D-4BE8-9BC4-7A134C9FAC98}" type="presOf" srcId="{732E581A-721D-4857-9219-F943EB112857}" destId="{96E0DE47-4E7B-4C9C-A9A6-A157749CFD26}" srcOrd="0" destOrd="0" presId="urn:microsoft.com/office/officeart/2005/8/layout/vList2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C91634F7-61A4-4CEB-838E-5079A3EAB54B}" type="presOf" srcId="{9AB2FE94-085B-47AF-B65C-EBDE6118D26D}" destId="{19599744-3B4A-4CEA-8476-7705D37D40F8}" srcOrd="0" destOrd="0" presId="urn:microsoft.com/office/officeart/2005/8/layout/vList2"/>
    <dgm:cxn modelId="{12124E9E-FAAC-4116-949B-5B59E19A4A9E}" type="presOf" srcId="{9ADCA6F0-8ABE-4EAD-BB25-91C5BAABA7C7}" destId="{FB1D0E9F-6E7A-4E33-B153-EDBF706FE40E}" srcOrd="0" destOrd="0" presId="urn:microsoft.com/office/officeart/2005/8/layout/vList2"/>
    <dgm:cxn modelId="{3B0A8EF2-AD0B-46AE-8889-0FE497F3118F}" type="presOf" srcId="{FBB6F66D-0DFC-4FE0-817E-732D5205D0EA}" destId="{D8191015-9C70-4E3A-B0FF-7EFAC1914D4F}" srcOrd="0" destOrd="0" presId="urn:microsoft.com/office/officeart/2005/8/layout/vList2"/>
    <dgm:cxn modelId="{9C1F6003-6E4B-4024-AA5D-B5B855C9409F}" type="presOf" srcId="{46EE789E-535A-405D-A741-36A05EFC5EE0}" destId="{0524C105-35BE-4140-B491-8DED540545A5}" srcOrd="0" destOrd="0" presId="urn:microsoft.com/office/officeart/2005/8/layout/vList2"/>
    <dgm:cxn modelId="{EE937A0B-F56A-41DC-9BEE-9DE80571A875}" type="presParOf" srcId="{96E0DE47-4E7B-4C9C-A9A6-A157749CFD26}" destId="{A45AA41E-6CF7-42AC-9B94-0826A00C9FBE}" srcOrd="0" destOrd="0" presId="urn:microsoft.com/office/officeart/2005/8/layout/vList2"/>
    <dgm:cxn modelId="{74013CE9-E5D7-42CE-A528-1AFCF46C1C02}" type="presParOf" srcId="{96E0DE47-4E7B-4C9C-A9A6-A157749CFD26}" destId="{D57DC191-A2B9-48D5-9231-058F7E2638F2}" srcOrd="1" destOrd="0" presId="urn:microsoft.com/office/officeart/2005/8/layout/vList2"/>
    <dgm:cxn modelId="{38FE8859-12A7-40F7-A308-8AA82EDAEB44}" type="presParOf" srcId="{96E0DE47-4E7B-4C9C-A9A6-A157749CFD26}" destId="{A6F5D34F-6F6D-43A2-A2E5-76D40DA66991}" srcOrd="2" destOrd="0" presId="urn:microsoft.com/office/officeart/2005/8/layout/vList2"/>
    <dgm:cxn modelId="{8F108D96-ED7B-4EB3-953A-D5293F213FB9}" type="presParOf" srcId="{96E0DE47-4E7B-4C9C-A9A6-A157749CFD26}" destId="{E41CE3E1-BB20-48F2-B980-044C8453B132}" srcOrd="3" destOrd="0" presId="urn:microsoft.com/office/officeart/2005/8/layout/vList2"/>
    <dgm:cxn modelId="{BB6637CC-41B2-4775-BF96-74EA4A3398A3}" type="presParOf" srcId="{96E0DE47-4E7B-4C9C-A9A6-A157749CFD26}" destId="{0524C105-35BE-4140-B491-8DED540545A5}" srcOrd="4" destOrd="0" presId="urn:microsoft.com/office/officeart/2005/8/layout/vList2"/>
    <dgm:cxn modelId="{9F96A9A2-8CD3-4BCF-8426-EDF19E3449D3}" type="presParOf" srcId="{96E0DE47-4E7B-4C9C-A9A6-A157749CFD26}" destId="{7DFD8918-E5FF-4E16-82F4-D1E63BEF05A8}" srcOrd="5" destOrd="0" presId="urn:microsoft.com/office/officeart/2005/8/layout/vList2"/>
    <dgm:cxn modelId="{68A89444-C1F9-463D-8457-4211509F6938}" type="presParOf" srcId="{96E0DE47-4E7B-4C9C-A9A6-A157749CFD26}" destId="{D8191015-9C70-4E3A-B0FF-7EFAC1914D4F}" srcOrd="6" destOrd="0" presId="urn:microsoft.com/office/officeart/2005/8/layout/vList2"/>
    <dgm:cxn modelId="{D61756BF-FCDC-4EF7-9FB1-FFA455D65136}" type="presParOf" srcId="{96E0DE47-4E7B-4C9C-A9A6-A157749CFD26}" destId="{9C1738A0-9A51-4747-9014-AA83B01F3AAE}" srcOrd="7" destOrd="0" presId="urn:microsoft.com/office/officeart/2005/8/layout/vList2"/>
    <dgm:cxn modelId="{315DB42C-FC87-479D-8C4D-7773DBFA6E17}" type="presParOf" srcId="{96E0DE47-4E7B-4C9C-A9A6-A157749CFD26}" destId="{C28B8E7D-F228-4AB6-B792-4F89C9E597F4}" srcOrd="8" destOrd="0" presId="urn:microsoft.com/office/officeart/2005/8/layout/vList2"/>
    <dgm:cxn modelId="{472804E5-8429-465B-AD13-A0BABCA56089}" type="presParOf" srcId="{96E0DE47-4E7B-4C9C-A9A6-A157749CFD26}" destId="{8623AF93-F785-4BC7-8DCA-4CD18DB0BEE8}" srcOrd="9" destOrd="0" presId="urn:microsoft.com/office/officeart/2005/8/layout/vList2"/>
    <dgm:cxn modelId="{A29D341E-D064-49D6-B0C2-098D6823314C}" type="presParOf" srcId="{96E0DE47-4E7B-4C9C-A9A6-A157749CFD26}" destId="{19599744-3B4A-4CEA-8476-7705D37D40F8}" srcOrd="10" destOrd="0" presId="urn:microsoft.com/office/officeart/2005/8/layout/vList2"/>
    <dgm:cxn modelId="{42571B55-CC5B-4077-846E-60BC27E8591C}" type="presParOf" srcId="{96E0DE47-4E7B-4C9C-A9A6-A157749CFD26}" destId="{E8D8E594-2038-44C7-9EB5-E99D47B60015}" srcOrd="11" destOrd="0" presId="urn:microsoft.com/office/officeart/2005/8/layout/vList2"/>
    <dgm:cxn modelId="{690661DB-E4E5-4BBB-BBC2-1443972B9018}" type="presParOf" srcId="{96E0DE47-4E7B-4C9C-A9A6-A157749CFD26}" destId="{FB1D0E9F-6E7A-4E33-B153-EDBF706FE40E}" srcOrd="12" destOrd="0" presId="urn:microsoft.com/office/officeart/2005/8/layout/vList2"/>
    <dgm:cxn modelId="{B5E2B4F7-D013-43B3-A575-3272F2C0D5B0}" type="presParOf" srcId="{96E0DE47-4E7B-4C9C-A9A6-A157749CFD26}" destId="{8CC6B564-DD2D-4168-AC9C-AADD2E08B531}" srcOrd="13" destOrd="0" presId="urn:microsoft.com/office/officeart/2005/8/layout/vList2"/>
    <dgm:cxn modelId="{1F729B25-0513-452B-BFF7-A2B6D8583940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Use Case Diagram</a:t>
          </a:r>
          <a:endParaRPr lang="en-US" sz="3000" dirty="0">
            <a:solidFill>
              <a:srgbClr val="FFC000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E6F0B2-C1F9-4ED8-9AFF-878493AAA685}" type="presOf" srcId="{F63FDCE4-C212-489E-B512-75949747651D}" destId="{A6F5D34F-6F6D-43A2-A2E5-76D40DA66991}" srcOrd="0" destOrd="0" presId="urn:microsoft.com/office/officeart/2005/8/layout/vList2"/>
    <dgm:cxn modelId="{8653C133-BEDA-4043-855A-9EC00981BE17}" type="presOf" srcId="{7AEE45A9-1277-45DA-8D03-16977A743F4B}" destId="{C28B8E7D-F228-4AB6-B792-4F89C9E597F4}" srcOrd="0" destOrd="0" presId="urn:microsoft.com/office/officeart/2005/8/layout/vList2"/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7E826C17-EEF5-4556-9565-6331C8161796}" type="presOf" srcId="{9ADCA6F0-8ABE-4EAD-BB25-91C5BAABA7C7}" destId="{FB1D0E9F-6E7A-4E33-B153-EDBF706FE40E}" srcOrd="0" destOrd="0" presId="urn:microsoft.com/office/officeart/2005/8/layout/vList2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523FF12-A4EE-4CAD-84C3-20F989E1F380}" type="presOf" srcId="{FBB6F66D-0DFC-4FE0-817E-732D5205D0EA}" destId="{D8191015-9C70-4E3A-B0FF-7EFAC1914D4F}" srcOrd="0" destOrd="0" presId="urn:microsoft.com/office/officeart/2005/8/layout/vList2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6C6B9762-68FC-4E43-8753-F7784742F3AA}" type="presOf" srcId="{71908218-AE64-436B-BC4B-13FFD87E7C5A}" destId="{909ADD7A-7793-498C-8446-27005779BF1E}" srcOrd="0" destOrd="0" presId="urn:microsoft.com/office/officeart/2005/8/layout/vList2"/>
    <dgm:cxn modelId="{86346BFB-D614-4BD8-9235-A75E4A7FEBAF}" type="presOf" srcId="{679D7EF4-2828-46B1-9A63-C66EC7560C93}" destId="{A45AA41E-6CF7-42AC-9B94-0826A00C9FBE}" srcOrd="0" destOrd="0" presId="urn:microsoft.com/office/officeart/2005/8/layout/vList2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EBC541DF-A31C-4B27-8025-474CA0659889}" type="presOf" srcId="{46EE789E-535A-405D-A741-36A05EFC5EE0}" destId="{0524C105-35BE-4140-B491-8DED540545A5}" srcOrd="0" destOrd="0" presId="urn:microsoft.com/office/officeart/2005/8/layout/vList2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112635DF-C909-41AE-997D-5D711216131D}" type="presOf" srcId="{9AB2FE94-085B-47AF-B65C-EBDE6118D26D}" destId="{19599744-3B4A-4CEA-8476-7705D37D40F8}" srcOrd="0" destOrd="0" presId="urn:microsoft.com/office/officeart/2005/8/layout/vList2"/>
    <dgm:cxn modelId="{EFBE3B6D-0248-4553-B603-5ACA741FFE07}" type="presOf" srcId="{732E581A-721D-4857-9219-F943EB112857}" destId="{96E0DE47-4E7B-4C9C-A9A6-A157749CFD26}" srcOrd="0" destOrd="0" presId="urn:microsoft.com/office/officeart/2005/8/layout/vList2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F62F7259-42D0-4EE7-8261-4D7A7EC711FC}" type="presParOf" srcId="{96E0DE47-4E7B-4C9C-A9A6-A157749CFD26}" destId="{A45AA41E-6CF7-42AC-9B94-0826A00C9FBE}" srcOrd="0" destOrd="0" presId="urn:microsoft.com/office/officeart/2005/8/layout/vList2"/>
    <dgm:cxn modelId="{46959FA8-7D3D-4C49-80C9-EA1095B6EC83}" type="presParOf" srcId="{96E0DE47-4E7B-4C9C-A9A6-A157749CFD26}" destId="{D57DC191-A2B9-48D5-9231-058F7E2638F2}" srcOrd="1" destOrd="0" presId="urn:microsoft.com/office/officeart/2005/8/layout/vList2"/>
    <dgm:cxn modelId="{F0AF55C2-2572-403A-8780-A4FF767D37E8}" type="presParOf" srcId="{96E0DE47-4E7B-4C9C-A9A6-A157749CFD26}" destId="{A6F5D34F-6F6D-43A2-A2E5-76D40DA66991}" srcOrd="2" destOrd="0" presId="urn:microsoft.com/office/officeart/2005/8/layout/vList2"/>
    <dgm:cxn modelId="{24E2E2D5-EE29-42A5-8B32-80C6F58B5B77}" type="presParOf" srcId="{96E0DE47-4E7B-4C9C-A9A6-A157749CFD26}" destId="{E41CE3E1-BB20-48F2-B980-044C8453B132}" srcOrd="3" destOrd="0" presId="urn:microsoft.com/office/officeart/2005/8/layout/vList2"/>
    <dgm:cxn modelId="{88CC299F-F134-4A62-9E65-79B31150B60C}" type="presParOf" srcId="{96E0DE47-4E7B-4C9C-A9A6-A157749CFD26}" destId="{0524C105-35BE-4140-B491-8DED540545A5}" srcOrd="4" destOrd="0" presId="urn:microsoft.com/office/officeart/2005/8/layout/vList2"/>
    <dgm:cxn modelId="{213EC7EA-6E1E-4A2A-BB83-2F34DF495B3A}" type="presParOf" srcId="{96E0DE47-4E7B-4C9C-A9A6-A157749CFD26}" destId="{7DFD8918-E5FF-4E16-82F4-D1E63BEF05A8}" srcOrd="5" destOrd="0" presId="urn:microsoft.com/office/officeart/2005/8/layout/vList2"/>
    <dgm:cxn modelId="{6BF6B8A3-6D89-45C5-A9F4-42362224E6DF}" type="presParOf" srcId="{96E0DE47-4E7B-4C9C-A9A6-A157749CFD26}" destId="{D8191015-9C70-4E3A-B0FF-7EFAC1914D4F}" srcOrd="6" destOrd="0" presId="urn:microsoft.com/office/officeart/2005/8/layout/vList2"/>
    <dgm:cxn modelId="{2114D985-1B19-4AAD-941C-74672646805D}" type="presParOf" srcId="{96E0DE47-4E7B-4C9C-A9A6-A157749CFD26}" destId="{9C1738A0-9A51-4747-9014-AA83B01F3AAE}" srcOrd="7" destOrd="0" presId="urn:microsoft.com/office/officeart/2005/8/layout/vList2"/>
    <dgm:cxn modelId="{26AE0CC6-E4B8-49C0-9107-550B89440F45}" type="presParOf" srcId="{96E0DE47-4E7B-4C9C-A9A6-A157749CFD26}" destId="{C28B8E7D-F228-4AB6-B792-4F89C9E597F4}" srcOrd="8" destOrd="0" presId="urn:microsoft.com/office/officeart/2005/8/layout/vList2"/>
    <dgm:cxn modelId="{FE70AB9A-F902-4ED1-9F6F-05920D61F317}" type="presParOf" srcId="{96E0DE47-4E7B-4C9C-A9A6-A157749CFD26}" destId="{8623AF93-F785-4BC7-8DCA-4CD18DB0BEE8}" srcOrd="9" destOrd="0" presId="urn:microsoft.com/office/officeart/2005/8/layout/vList2"/>
    <dgm:cxn modelId="{434F427C-DE57-442D-920C-2B21DA44DC9B}" type="presParOf" srcId="{96E0DE47-4E7B-4C9C-A9A6-A157749CFD26}" destId="{19599744-3B4A-4CEA-8476-7705D37D40F8}" srcOrd="10" destOrd="0" presId="urn:microsoft.com/office/officeart/2005/8/layout/vList2"/>
    <dgm:cxn modelId="{8E7B7BCF-CFC5-4769-A704-9E3A2777E814}" type="presParOf" srcId="{96E0DE47-4E7B-4C9C-A9A6-A157749CFD26}" destId="{E8D8E594-2038-44C7-9EB5-E99D47B60015}" srcOrd="11" destOrd="0" presId="urn:microsoft.com/office/officeart/2005/8/layout/vList2"/>
    <dgm:cxn modelId="{ED5A2550-4F6E-4D67-B21F-40BA45895246}" type="presParOf" srcId="{96E0DE47-4E7B-4C9C-A9A6-A157749CFD26}" destId="{FB1D0E9F-6E7A-4E33-B153-EDBF706FE40E}" srcOrd="12" destOrd="0" presId="urn:microsoft.com/office/officeart/2005/8/layout/vList2"/>
    <dgm:cxn modelId="{15C7C7E9-6466-4656-ACBE-77A14A3A0956}" type="presParOf" srcId="{96E0DE47-4E7B-4C9C-A9A6-A157749CFD26}" destId="{8CC6B564-DD2D-4168-AC9C-AADD2E08B531}" srcOrd="13" destOrd="0" presId="urn:microsoft.com/office/officeart/2005/8/layout/vList2"/>
    <dgm:cxn modelId="{03DDBD86-D99D-4FCE-9E2D-CA551F8D9D5A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Data Flow Diagram</a:t>
          </a:r>
          <a:endParaRPr lang="en-US" sz="3000" dirty="0">
            <a:solidFill>
              <a:srgbClr val="FFC000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73C45945-EB12-4FF3-ABA7-37C99CCF77F8}" type="presOf" srcId="{71908218-AE64-436B-BC4B-13FFD87E7C5A}" destId="{909ADD7A-7793-498C-8446-27005779BF1E}" srcOrd="0" destOrd="0" presId="urn:microsoft.com/office/officeart/2005/8/layout/vList2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2083218A-BA5B-4E3E-A8D2-1176EEE46207}" type="presOf" srcId="{732E581A-721D-4857-9219-F943EB112857}" destId="{96E0DE47-4E7B-4C9C-A9A6-A157749CFD26}" srcOrd="0" destOrd="0" presId="urn:microsoft.com/office/officeart/2005/8/layout/vList2"/>
    <dgm:cxn modelId="{A8A23D4D-029A-40A3-BBDE-851204CE12E6}" type="presOf" srcId="{7AEE45A9-1277-45DA-8D03-16977A743F4B}" destId="{C28B8E7D-F228-4AB6-B792-4F89C9E597F4}" srcOrd="0" destOrd="0" presId="urn:microsoft.com/office/officeart/2005/8/layout/vList2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A6660C02-5692-4A8B-A084-D0754D777332}" type="presOf" srcId="{F63FDCE4-C212-489E-B512-75949747651D}" destId="{A6F5D34F-6F6D-43A2-A2E5-76D40DA66991}" srcOrd="0" destOrd="0" presId="urn:microsoft.com/office/officeart/2005/8/layout/vList2"/>
    <dgm:cxn modelId="{2DEF45FF-0858-4AE3-B592-0872691994F3}" type="presOf" srcId="{9AB2FE94-085B-47AF-B65C-EBDE6118D26D}" destId="{19599744-3B4A-4CEA-8476-7705D37D40F8}" srcOrd="0" destOrd="0" presId="urn:microsoft.com/office/officeart/2005/8/layout/vList2"/>
    <dgm:cxn modelId="{71DB7C03-2BE5-486A-9A2E-8B7E92CBDBE3}" type="presOf" srcId="{FBB6F66D-0DFC-4FE0-817E-732D5205D0EA}" destId="{D8191015-9C70-4E3A-B0FF-7EFAC1914D4F}" srcOrd="0" destOrd="0" presId="urn:microsoft.com/office/officeart/2005/8/layout/vList2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E295DF97-983F-4B0A-B64D-7B51136A96DD}" type="presOf" srcId="{46EE789E-535A-405D-A741-36A05EFC5EE0}" destId="{0524C105-35BE-4140-B491-8DED540545A5}" srcOrd="0" destOrd="0" presId="urn:microsoft.com/office/officeart/2005/8/layout/vList2"/>
    <dgm:cxn modelId="{DA19EE96-F7DC-4AF9-8FAB-62E7866F4D85}" type="presOf" srcId="{679D7EF4-2828-46B1-9A63-C66EC7560C93}" destId="{A45AA41E-6CF7-42AC-9B94-0826A00C9FBE}" srcOrd="0" destOrd="0" presId="urn:microsoft.com/office/officeart/2005/8/layout/vList2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4F835B33-7FF3-48E1-AF88-6326457560D8}" type="presOf" srcId="{9ADCA6F0-8ABE-4EAD-BB25-91C5BAABA7C7}" destId="{FB1D0E9F-6E7A-4E33-B153-EDBF706FE40E}" srcOrd="0" destOrd="0" presId="urn:microsoft.com/office/officeart/2005/8/layout/vList2"/>
    <dgm:cxn modelId="{C5B20AB3-C34A-42AA-9563-96EF96C3DDDD}" type="presParOf" srcId="{96E0DE47-4E7B-4C9C-A9A6-A157749CFD26}" destId="{A45AA41E-6CF7-42AC-9B94-0826A00C9FBE}" srcOrd="0" destOrd="0" presId="urn:microsoft.com/office/officeart/2005/8/layout/vList2"/>
    <dgm:cxn modelId="{E9B44969-E330-4511-B3E5-A313EB4CD4F6}" type="presParOf" srcId="{96E0DE47-4E7B-4C9C-A9A6-A157749CFD26}" destId="{D57DC191-A2B9-48D5-9231-058F7E2638F2}" srcOrd="1" destOrd="0" presId="urn:microsoft.com/office/officeart/2005/8/layout/vList2"/>
    <dgm:cxn modelId="{93B8CDD8-75E6-4CFC-B8CC-441731EDBAF5}" type="presParOf" srcId="{96E0DE47-4E7B-4C9C-A9A6-A157749CFD26}" destId="{A6F5D34F-6F6D-43A2-A2E5-76D40DA66991}" srcOrd="2" destOrd="0" presId="urn:microsoft.com/office/officeart/2005/8/layout/vList2"/>
    <dgm:cxn modelId="{D3B45E82-D81C-404C-9817-A7BB68DB01AE}" type="presParOf" srcId="{96E0DE47-4E7B-4C9C-A9A6-A157749CFD26}" destId="{E41CE3E1-BB20-48F2-B980-044C8453B132}" srcOrd="3" destOrd="0" presId="urn:microsoft.com/office/officeart/2005/8/layout/vList2"/>
    <dgm:cxn modelId="{8C42B321-6C2D-4CD7-856B-3E38B85F4D1A}" type="presParOf" srcId="{96E0DE47-4E7B-4C9C-A9A6-A157749CFD26}" destId="{0524C105-35BE-4140-B491-8DED540545A5}" srcOrd="4" destOrd="0" presId="urn:microsoft.com/office/officeart/2005/8/layout/vList2"/>
    <dgm:cxn modelId="{E0611ADC-068F-42DA-B1B6-B82EE66C3680}" type="presParOf" srcId="{96E0DE47-4E7B-4C9C-A9A6-A157749CFD26}" destId="{7DFD8918-E5FF-4E16-82F4-D1E63BEF05A8}" srcOrd="5" destOrd="0" presId="urn:microsoft.com/office/officeart/2005/8/layout/vList2"/>
    <dgm:cxn modelId="{6023125B-7C24-4A5F-BA4B-376999BD4649}" type="presParOf" srcId="{96E0DE47-4E7B-4C9C-A9A6-A157749CFD26}" destId="{D8191015-9C70-4E3A-B0FF-7EFAC1914D4F}" srcOrd="6" destOrd="0" presId="urn:microsoft.com/office/officeart/2005/8/layout/vList2"/>
    <dgm:cxn modelId="{1838E194-7F10-40C4-9939-454525137502}" type="presParOf" srcId="{96E0DE47-4E7B-4C9C-A9A6-A157749CFD26}" destId="{9C1738A0-9A51-4747-9014-AA83B01F3AAE}" srcOrd="7" destOrd="0" presId="urn:microsoft.com/office/officeart/2005/8/layout/vList2"/>
    <dgm:cxn modelId="{B9861DC2-A0B1-49F7-9B3E-1FDE667BCD51}" type="presParOf" srcId="{96E0DE47-4E7B-4C9C-A9A6-A157749CFD26}" destId="{C28B8E7D-F228-4AB6-B792-4F89C9E597F4}" srcOrd="8" destOrd="0" presId="urn:microsoft.com/office/officeart/2005/8/layout/vList2"/>
    <dgm:cxn modelId="{A1DE1740-38D0-4E0F-8838-9AD812941D43}" type="presParOf" srcId="{96E0DE47-4E7B-4C9C-A9A6-A157749CFD26}" destId="{8623AF93-F785-4BC7-8DCA-4CD18DB0BEE8}" srcOrd="9" destOrd="0" presId="urn:microsoft.com/office/officeart/2005/8/layout/vList2"/>
    <dgm:cxn modelId="{FFE213E1-632C-4504-8BD2-A99FBE2E1E56}" type="presParOf" srcId="{96E0DE47-4E7B-4C9C-A9A6-A157749CFD26}" destId="{19599744-3B4A-4CEA-8476-7705D37D40F8}" srcOrd="10" destOrd="0" presId="urn:microsoft.com/office/officeart/2005/8/layout/vList2"/>
    <dgm:cxn modelId="{E2DBA3A7-AFDF-492D-9655-AC388C97C748}" type="presParOf" srcId="{96E0DE47-4E7B-4C9C-A9A6-A157749CFD26}" destId="{E8D8E594-2038-44C7-9EB5-E99D47B60015}" srcOrd="11" destOrd="0" presId="urn:microsoft.com/office/officeart/2005/8/layout/vList2"/>
    <dgm:cxn modelId="{C8F8F759-4BDD-4819-8FEF-1B6F7145058D}" type="presParOf" srcId="{96E0DE47-4E7B-4C9C-A9A6-A157749CFD26}" destId="{FB1D0E9F-6E7A-4E33-B153-EDBF706FE40E}" srcOrd="12" destOrd="0" presId="urn:microsoft.com/office/officeart/2005/8/layout/vList2"/>
    <dgm:cxn modelId="{CE9E52CF-31C8-46F1-9159-5327DED175E3}" type="presParOf" srcId="{96E0DE47-4E7B-4C9C-A9A6-A157749CFD26}" destId="{8CC6B564-DD2D-4168-AC9C-AADD2E08B531}" srcOrd="13" destOrd="0" presId="urn:microsoft.com/office/officeart/2005/8/layout/vList2"/>
    <dgm:cxn modelId="{F02D078A-FA0D-445C-B38C-389D79FDEB65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Requirements Inventory</a:t>
          </a:r>
          <a:endParaRPr lang="en-US" sz="3000" dirty="0">
            <a:solidFill>
              <a:srgbClr val="FFC000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What is Next?</a:t>
          </a:r>
          <a:endParaRPr lang="en-US" sz="3000" dirty="0">
            <a:solidFill>
              <a:schemeClr val="bg2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F1E132-35B6-45F0-B06D-0656F4339DBD}" type="presOf" srcId="{7AEE45A9-1277-45DA-8D03-16977A743F4B}" destId="{C28B8E7D-F228-4AB6-B792-4F89C9E597F4}" srcOrd="0" destOrd="0" presId="urn:microsoft.com/office/officeart/2005/8/layout/vList2"/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8108863F-B35E-496F-BB76-F72C6381DD61}" type="presOf" srcId="{9ADCA6F0-8ABE-4EAD-BB25-91C5BAABA7C7}" destId="{FB1D0E9F-6E7A-4E33-B153-EDBF706FE40E}" srcOrd="0" destOrd="0" presId="urn:microsoft.com/office/officeart/2005/8/layout/vList2"/>
    <dgm:cxn modelId="{A7ADCE48-CBBA-40A5-AF24-7625682FF3B6}" type="presOf" srcId="{71908218-AE64-436B-BC4B-13FFD87E7C5A}" destId="{909ADD7A-7793-498C-8446-27005779BF1E}" srcOrd="0" destOrd="0" presId="urn:microsoft.com/office/officeart/2005/8/layout/vList2"/>
    <dgm:cxn modelId="{3AA689D6-1B6F-4765-A493-229518BCF72B}" type="presOf" srcId="{F63FDCE4-C212-489E-B512-75949747651D}" destId="{A6F5D34F-6F6D-43A2-A2E5-76D40DA66991}" srcOrd="0" destOrd="0" presId="urn:microsoft.com/office/officeart/2005/8/layout/vList2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647F9C17-2132-4950-BE6B-CF828B74F760}" type="presOf" srcId="{46EE789E-535A-405D-A741-36A05EFC5EE0}" destId="{0524C105-35BE-4140-B491-8DED540545A5}" srcOrd="0" destOrd="0" presId="urn:microsoft.com/office/officeart/2005/8/layout/vList2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6842C4AF-EA16-4DF8-B6E5-73C71BD3D296}" type="presOf" srcId="{FBB6F66D-0DFC-4FE0-817E-732D5205D0EA}" destId="{D8191015-9C70-4E3A-B0FF-7EFAC1914D4F}" srcOrd="0" destOrd="0" presId="urn:microsoft.com/office/officeart/2005/8/layout/vList2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02AB5224-BE2D-4DCD-A37D-45805D61B121}" type="presOf" srcId="{9AB2FE94-085B-47AF-B65C-EBDE6118D26D}" destId="{19599744-3B4A-4CEA-8476-7705D37D40F8}" srcOrd="0" destOrd="0" presId="urn:microsoft.com/office/officeart/2005/8/layout/vList2"/>
    <dgm:cxn modelId="{05E150E2-6831-4D6D-911A-E33CF4B3DFEA}" type="presOf" srcId="{679D7EF4-2828-46B1-9A63-C66EC7560C93}" destId="{A45AA41E-6CF7-42AC-9B94-0826A00C9FBE}" srcOrd="0" destOrd="0" presId="urn:microsoft.com/office/officeart/2005/8/layout/vList2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2BF811CC-8C93-422E-BEFD-E25FE05E88AF}" type="presOf" srcId="{732E581A-721D-4857-9219-F943EB112857}" destId="{96E0DE47-4E7B-4C9C-A9A6-A157749CFD26}" srcOrd="0" destOrd="0" presId="urn:microsoft.com/office/officeart/2005/8/layout/vList2"/>
    <dgm:cxn modelId="{4C754B50-0ED5-48DE-B265-DF882C5CBFAD}" type="presParOf" srcId="{96E0DE47-4E7B-4C9C-A9A6-A157749CFD26}" destId="{A45AA41E-6CF7-42AC-9B94-0826A00C9FBE}" srcOrd="0" destOrd="0" presId="urn:microsoft.com/office/officeart/2005/8/layout/vList2"/>
    <dgm:cxn modelId="{DBE0B729-5CB2-48A5-885A-5341EEB11B3E}" type="presParOf" srcId="{96E0DE47-4E7B-4C9C-A9A6-A157749CFD26}" destId="{D57DC191-A2B9-48D5-9231-058F7E2638F2}" srcOrd="1" destOrd="0" presId="urn:microsoft.com/office/officeart/2005/8/layout/vList2"/>
    <dgm:cxn modelId="{F921DD87-6B71-4614-BCB6-15426FCE04DD}" type="presParOf" srcId="{96E0DE47-4E7B-4C9C-A9A6-A157749CFD26}" destId="{A6F5D34F-6F6D-43A2-A2E5-76D40DA66991}" srcOrd="2" destOrd="0" presId="urn:microsoft.com/office/officeart/2005/8/layout/vList2"/>
    <dgm:cxn modelId="{DE3F566D-3236-422A-BB9C-B1850286CFEE}" type="presParOf" srcId="{96E0DE47-4E7B-4C9C-A9A6-A157749CFD26}" destId="{E41CE3E1-BB20-48F2-B980-044C8453B132}" srcOrd="3" destOrd="0" presId="urn:microsoft.com/office/officeart/2005/8/layout/vList2"/>
    <dgm:cxn modelId="{86294B75-48A9-4360-903C-E15E4472E3E1}" type="presParOf" srcId="{96E0DE47-4E7B-4C9C-A9A6-A157749CFD26}" destId="{0524C105-35BE-4140-B491-8DED540545A5}" srcOrd="4" destOrd="0" presId="urn:microsoft.com/office/officeart/2005/8/layout/vList2"/>
    <dgm:cxn modelId="{C2C351D5-6B6C-48CB-9CD9-F107509E5AC4}" type="presParOf" srcId="{96E0DE47-4E7B-4C9C-A9A6-A157749CFD26}" destId="{7DFD8918-E5FF-4E16-82F4-D1E63BEF05A8}" srcOrd="5" destOrd="0" presId="urn:microsoft.com/office/officeart/2005/8/layout/vList2"/>
    <dgm:cxn modelId="{ECE469B9-5965-4152-9475-E6786FA7B7DF}" type="presParOf" srcId="{96E0DE47-4E7B-4C9C-A9A6-A157749CFD26}" destId="{D8191015-9C70-4E3A-B0FF-7EFAC1914D4F}" srcOrd="6" destOrd="0" presId="urn:microsoft.com/office/officeart/2005/8/layout/vList2"/>
    <dgm:cxn modelId="{E29DD6CA-9A8A-41F1-8A1C-32C5748A850D}" type="presParOf" srcId="{96E0DE47-4E7B-4C9C-A9A6-A157749CFD26}" destId="{9C1738A0-9A51-4747-9014-AA83B01F3AAE}" srcOrd="7" destOrd="0" presId="urn:microsoft.com/office/officeart/2005/8/layout/vList2"/>
    <dgm:cxn modelId="{9EE07660-F834-4EA7-BEC0-B09CF88A8543}" type="presParOf" srcId="{96E0DE47-4E7B-4C9C-A9A6-A157749CFD26}" destId="{C28B8E7D-F228-4AB6-B792-4F89C9E597F4}" srcOrd="8" destOrd="0" presId="urn:microsoft.com/office/officeart/2005/8/layout/vList2"/>
    <dgm:cxn modelId="{9281F30F-A2FE-4F19-97D5-552151C8CC16}" type="presParOf" srcId="{96E0DE47-4E7B-4C9C-A9A6-A157749CFD26}" destId="{8623AF93-F785-4BC7-8DCA-4CD18DB0BEE8}" srcOrd="9" destOrd="0" presId="urn:microsoft.com/office/officeart/2005/8/layout/vList2"/>
    <dgm:cxn modelId="{281D9A55-DAEB-4BF2-9E92-C45706967E2E}" type="presParOf" srcId="{96E0DE47-4E7B-4C9C-A9A6-A157749CFD26}" destId="{19599744-3B4A-4CEA-8476-7705D37D40F8}" srcOrd="10" destOrd="0" presId="urn:microsoft.com/office/officeart/2005/8/layout/vList2"/>
    <dgm:cxn modelId="{7B955EEF-477F-402D-A43C-6BFB899A2999}" type="presParOf" srcId="{96E0DE47-4E7B-4C9C-A9A6-A157749CFD26}" destId="{E8D8E594-2038-44C7-9EB5-E99D47B60015}" srcOrd="11" destOrd="0" presId="urn:microsoft.com/office/officeart/2005/8/layout/vList2"/>
    <dgm:cxn modelId="{B286E0B2-6059-4F85-869D-E916E308C5C8}" type="presParOf" srcId="{96E0DE47-4E7B-4C9C-A9A6-A157749CFD26}" destId="{FB1D0E9F-6E7A-4E33-B153-EDBF706FE40E}" srcOrd="12" destOrd="0" presId="urn:microsoft.com/office/officeart/2005/8/layout/vList2"/>
    <dgm:cxn modelId="{F696B44E-2677-4063-8122-82957002BEEA}" type="presParOf" srcId="{96E0DE47-4E7B-4C9C-A9A6-A157749CFD26}" destId="{8CC6B564-DD2D-4168-AC9C-AADD2E08B531}" srcOrd="13" destOrd="0" presId="urn:microsoft.com/office/officeart/2005/8/layout/vList2"/>
    <dgm:cxn modelId="{622B1516-2302-43B3-83B6-4B8893D121FE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D7EF4-2828-46B1-9A63-C66EC7560C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Introduction</a:t>
          </a:r>
          <a:endParaRPr lang="en-US" sz="3000" dirty="0">
            <a:solidFill>
              <a:schemeClr val="bg2"/>
            </a:solidFill>
          </a:endParaRPr>
        </a:p>
      </dgm:t>
    </dgm:pt>
    <dgm:pt modelId="{5B0129AB-4FAA-4596-8877-45894F24580F}" type="par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5C8EE83C-3E31-4213-86D5-65272CC00F13}" type="sibTrans" cxnId="{D8452ADB-3EB9-485C-B5EE-77000D28BE1A}">
      <dgm:prSet/>
      <dgm:spPr/>
      <dgm:t>
        <a:bodyPr/>
        <a:lstStyle/>
        <a:p>
          <a:pPr algn="ctr"/>
          <a:endParaRPr lang="en-US" sz="3000"/>
        </a:p>
      </dgm:t>
    </dgm:pt>
    <dgm:pt modelId="{F63FDCE4-C212-489E-B512-75949747651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Restatement of Problem</a:t>
          </a:r>
          <a:endParaRPr lang="en-US" sz="3000" dirty="0">
            <a:solidFill>
              <a:schemeClr val="bg2"/>
            </a:solidFill>
          </a:endParaRPr>
        </a:p>
      </dgm:t>
    </dgm:pt>
    <dgm:pt modelId="{6EA0844B-2704-4091-A501-0C318EB1D94F}" type="par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9DE03642-AAAB-4C88-9D59-DEC408A3A07F}" type="sibTrans" cxnId="{1CA6BC91-3456-4179-B4D9-C2CD87BCE693}">
      <dgm:prSet/>
      <dgm:spPr/>
      <dgm:t>
        <a:bodyPr/>
        <a:lstStyle/>
        <a:p>
          <a:pPr algn="ctr"/>
          <a:endParaRPr lang="en-US" sz="3000"/>
        </a:p>
      </dgm:t>
    </dgm:pt>
    <dgm:pt modelId="{46EE789E-535A-405D-A741-36A05EFC5EE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Project Progression</a:t>
          </a:r>
          <a:endParaRPr lang="en-US" sz="3000" dirty="0">
            <a:solidFill>
              <a:schemeClr val="bg2"/>
            </a:solidFill>
          </a:endParaRPr>
        </a:p>
      </dgm:t>
    </dgm:pt>
    <dgm:pt modelId="{24B2E1EC-C386-4D56-8032-17124EAEFF93}" type="par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B008DCBF-9C04-41A0-868A-63C3CEFB98CC}" type="sibTrans" cxnId="{205BF6A6-1B67-4D52-B78E-D826DCFEE0FC}">
      <dgm:prSet/>
      <dgm:spPr/>
      <dgm:t>
        <a:bodyPr/>
        <a:lstStyle/>
        <a:p>
          <a:pPr algn="ctr"/>
          <a:endParaRPr lang="en-US" sz="3000"/>
        </a:p>
      </dgm:t>
    </dgm:pt>
    <dgm:pt modelId="{FBB6F66D-0DFC-4FE0-817E-732D5205D0E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Narratives</a:t>
          </a:r>
          <a:endParaRPr lang="en-US" sz="3000" dirty="0">
            <a:solidFill>
              <a:schemeClr val="bg2"/>
            </a:solidFill>
          </a:endParaRPr>
        </a:p>
      </dgm:t>
    </dgm:pt>
    <dgm:pt modelId="{6933EF32-E06D-4623-BC61-F0089648A4FF}" type="par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6BB513B1-3A94-4F49-A729-16AA7616BDE5}" type="sibTrans" cxnId="{CE2BDA0D-FD68-4366-A168-013981A5AD94}">
      <dgm:prSet/>
      <dgm:spPr/>
      <dgm:t>
        <a:bodyPr/>
        <a:lstStyle/>
        <a:p>
          <a:pPr algn="ctr"/>
          <a:endParaRPr lang="en-US" sz="3000"/>
        </a:p>
      </dgm:t>
    </dgm:pt>
    <dgm:pt modelId="{7AEE45A9-1277-45DA-8D03-16977A743F4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Use Case Diagram</a:t>
          </a:r>
          <a:endParaRPr lang="en-US" sz="3000" dirty="0">
            <a:solidFill>
              <a:schemeClr val="bg2"/>
            </a:solidFill>
          </a:endParaRPr>
        </a:p>
      </dgm:t>
    </dgm:pt>
    <dgm:pt modelId="{F040E414-2EB7-4639-B377-86693B69F295}" type="par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3998BFAF-F9D6-4BAF-A564-B7ED994ACC30}" type="sibTrans" cxnId="{548D035D-8397-4EBC-A865-34E7EF10CFB0}">
      <dgm:prSet/>
      <dgm:spPr/>
      <dgm:t>
        <a:bodyPr/>
        <a:lstStyle/>
        <a:p>
          <a:pPr algn="ctr"/>
          <a:endParaRPr lang="en-US" sz="3000"/>
        </a:p>
      </dgm:t>
    </dgm:pt>
    <dgm:pt modelId="{9AB2FE94-085B-47AF-B65C-EBDE6118D26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Data Flow Diagram</a:t>
          </a:r>
          <a:endParaRPr lang="en-US" sz="3000" dirty="0">
            <a:solidFill>
              <a:schemeClr val="bg2"/>
            </a:solidFill>
          </a:endParaRPr>
        </a:p>
      </dgm:t>
    </dgm:pt>
    <dgm:pt modelId="{646F647D-0F69-47E7-9B80-2216B95CA518}" type="par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6052E7EF-4DAD-4B44-991C-92A63452F55D}" type="sibTrans" cxnId="{BDA6C91D-3808-425D-BADF-CCBF8E516A40}">
      <dgm:prSet/>
      <dgm:spPr/>
      <dgm:t>
        <a:bodyPr/>
        <a:lstStyle/>
        <a:p>
          <a:pPr algn="ctr"/>
          <a:endParaRPr lang="en-US" sz="3000"/>
        </a:p>
      </dgm:t>
    </dgm:pt>
    <dgm:pt modelId="{9ADCA6F0-8ABE-4EAD-BB25-91C5BAABA7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3000" dirty="0" smtClean="0">
              <a:solidFill>
                <a:schemeClr val="bg2"/>
              </a:solidFill>
            </a:rPr>
            <a:t>Requirements Inventory</a:t>
          </a:r>
          <a:endParaRPr lang="en-US" sz="3000" dirty="0">
            <a:solidFill>
              <a:schemeClr val="bg2"/>
            </a:solidFill>
          </a:endParaRPr>
        </a:p>
      </dgm:t>
    </dgm:pt>
    <dgm:pt modelId="{96B53C9E-A71D-4A2E-BE2F-56C3AD2EC97F}" type="par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3B2644DE-63D2-4449-B975-9813E4F7CECE}" type="sibTrans" cxnId="{1D828D61-36CD-49C4-9486-2B594C7C4E42}">
      <dgm:prSet/>
      <dgm:spPr/>
      <dgm:t>
        <a:bodyPr/>
        <a:lstStyle/>
        <a:p>
          <a:pPr algn="ctr"/>
          <a:endParaRPr lang="en-US" sz="3000"/>
        </a:p>
      </dgm:t>
    </dgm:pt>
    <dgm:pt modelId="{71908218-AE64-436B-BC4B-13FFD87E7C5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000" dirty="0" smtClean="0">
              <a:solidFill>
                <a:srgbClr val="FFC000"/>
              </a:solidFill>
            </a:rPr>
            <a:t>What is Next?</a:t>
          </a:r>
          <a:endParaRPr lang="en-US" sz="3000" dirty="0">
            <a:solidFill>
              <a:srgbClr val="FFC000"/>
            </a:solidFill>
          </a:endParaRPr>
        </a:p>
      </dgm:t>
    </dgm:pt>
    <dgm:pt modelId="{02FB7D3E-CE30-4DAB-B312-500D8AFFEE15}" type="par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6CD2825F-E874-44DE-89F9-7D872F2D8DB6}" type="sibTrans" cxnId="{B4D8FD87-3DE6-4932-B312-C6E1E5BFCE0E}">
      <dgm:prSet/>
      <dgm:spPr/>
      <dgm:t>
        <a:bodyPr/>
        <a:lstStyle/>
        <a:p>
          <a:pPr algn="ctr"/>
          <a:endParaRPr lang="en-US" sz="3000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AA41E-6CF7-42AC-9B94-0826A00C9FBE}" type="pres">
      <dgm:prSet presAssocID="{679D7EF4-2828-46B1-9A63-C66EC7560C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C191-A2B9-48D5-9231-058F7E2638F2}" type="pres">
      <dgm:prSet presAssocID="{5C8EE83C-3E31-4213-86D5-65272CC00F13}" presName="spacer" presStyleCnt="0"/>
      <dgm:spPr/>
    </dgm:pt>
    <dgm:pt modelId="{A6F5D34F-6F6D-43A2-A2E5-76D40DA66991}" type="pres">
      <dgm:prSet presAssocID="{F63FDCE4-C212-489E-B512-75949747651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E3E1-BB20-48F2-B980-044C8453B132}" type="pres">
      <dgm:prSet presAssocID="{9DE03642-AAAB-4C88-9D59-DEC408A3A07F}" presName="spacer" presStyleCnt="0"/>
      <dgm:spPr/>
    </dgm:pt>
    <dgm:pt modelId="{0524C105-35BE-4140-B491-8DED540545A5}" type="pres">
      <dgm:prSet presAssocID="{46EE789E-535A-405D-A741-36A05EFC5EE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8918-E5FF-4E16-82F4-D1E63BEF05A8}" type="pres">
      <dgm:prSet presAssocID="{B008DCBF-9C04-41A0-868A-63C3CEFB98CC}" presName="spacer" presStyleCnt="0"/>
      <dgm:spPr/>
    </dgm:pt>
    <dgm:pt modelId="{D8191015-9C70-4E3A-B0FF-7EFAC1914D4F}" type="pres">
      <dgm:prSet presAssocID="{FBB6F66D-0DFC-4FE0-817E-732D5205D0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38A0-9A51-4747-9014-AA83B01F3AAE}" type="pres">
      <dgm:prSet presAssocID="{6BB513B1-3A94-4F49-A729-16AA7616BDE5}" presName="spacer" presStyleCnt="0"/>
      <dgm:spPr/>
    </dgm:pt>
    <dgm:pt modelId="{C28B8E7D-F228-4AB6-B792-4F89C9E597F4}" type="pres">
      <dgm:prSet presAssocID="{7AEE45A9-1277-45DA-8D03-16977A743F4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AF93-F785-4BC7-8DCA-4CD18DB0BEE8}" type="pres">
      <dgm:prSet presAssocID="{3998BFAF-F9D6-4BAF-A564-B7ED994ACC30}" presName="spacer" presStyleCnt="0"/>
      <dgm:spPr/>
    </dgm:pt>
    <dgm:pt modelId="{19599744-3B4A-4CEA-8476-7705D37D40F8}" type="pres">
      <dgm:prSet presAssocID="{9AB2FE94-085B-47AF-B65C-EBDE6118D26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E594-2038-44C7-9EB5-E99D47B60015}" type="pres">
      <dgm:prSet presAssocID="{6052E7EF-4DAD-4B44-991C-92A63452F55D}" presName="spacer" presStyleCnt="0"/>
      <dgm:spPr/>
    </dgm:pt>
    <dgm:pt modelId="{FB1D0E9F-6E7A-4E33-B153-EDBF706FE40E}" type="pres">
      <dgm:prSet presAssocID="{9ADCA6F0-8ABE-4EAD-BB25-91C5BAABA7C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B564-DD2D-4168-AC9C-AADD2E08B531}" type="pres">
      <dgm:prSet presAssocID="{3B2644DE-63D2-4449-B975-9813E4F7CECE}" presName="spacer" presStyleCnt="0"/>
      <dgm:spPr/>
    </dgm:pt>
    <dgm:pt modelId="{909ADD7A-7793-498C-8446-27005779BF1E}" type="pres">
      <dgm:prSet presAssocID="{71908218-AE64-436B-BC4B-13FFD87E7C5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8FD87-3DE6-4932-B312-C6E1E5BFCE0E}" srcId="{732E581A-721D-4857-9219-F943EB112857}" destId="{71908218-AE64-436B-BC4B-13FFD87E7C5A}" srcOrd="7" destOrd="0" parTransId="{02FB7D3E-CE30-4DAB-B312-500D8AFFEE15}" sibTransId="{6CD2825F-E874-44DE-89F9-7D872F2D8DB6}"/>
    <dgm:cxn modelId="{AC8D273F-A617-4B79-A290-B972472652CD}" type="presOf" srcId="{732E581A-721D-4857-9219-F943EB112857}" destId="{96E0DE47-4E7B-4C9C-A9A6-A157749CFD26}" srcOrd="0" destOrd="0" presId="urn:microsoft.com/office/officeart/2005/8/layout/vList2"/>
    <dgm:cxn modelId="{1D828D61-36CD-49C4-9486-2B594C7C4E42}" srcId="{732E581A-721D-4857-9219-F943EB112857}" destId="{9ADCA6F0-8ABE-4EAD-BB25-91C5BAABA7C7}" srcOrd="6" destOrd="0" parTransId="{96B53C9E-A71D-4A2E-BE2F-56C3AD2EC97F}" sibTransId="{3B2644DE-63D2-4449-B975-9813E4F7CECE}"/>
    <dgm:cxn modelId="{D8452ADB-3EB9-485C-B5EE-77000D28BE1A}" srcId="{732E581A-721D-4857-9219-F943EB112857}" destId="{679D7EF4-2828-46B1-9A63-C66EC7560C93}" srcOrd="0" destOrd="0" parTransId="{5B0129AB-4FAA-4596-8877-45894F24580F}" sibTransId="{5C8EE83C-3E31-4213-86D5-65272CC00F13}"/>
    <dgm:cxn modelId="{1CA6BC91-3456-4179-B4D9-C2CD87BCE693}" srcId="{732E581A-721D-4857-9219-F943EB112857}" destId="{F63FDCE4-C212-489E-B512-75949747651D}" srcOrd="1" destOrd="0" parTransId="{6EA0844B-2704-4091-A501-0C318EB1D94F}" sibTransId="{9DE03642-AAAB-4C88-9D59-DEC408A3A07F}"/>
    <dgm:cxn modelId="{4D5FF63D-1E32-4D26-B9AD-5D522BC173D6}" type="presOf" srcId="{9AB2FE94-085B-47AF-B65C-EBDE6118D26D}" destId="{19599744-3B4A-4CEA-8476-7705D37D40F8}" srcOrd="0" destOrd="0" presId="urn:microsoft.com/office/officeart/2005/8/layout/vList2"/>
    <dgm:cxn modelId="{2450FEFE-5FC6-4757-B85F-102378467F32}" type="presOf" srcId="{FBB6F66D-0DFC-4FE0-817E-732D5205D0EA}" destId="{D8191015-9C70-4E3A-B0FF-7EFAC1914D4F}" srcOrd="0" destOrd="0" presId="urn:microsoft.com/office/officeart/2005/8/layout/vList2"/>
    <dgm:cxn modelId="{BDA6C91D-3808-425D-BADF-CCBF8E516A40}" srcId="{732E581A-721D-4857-9219-F943EB112857}" destId="{9AB2FE94-085B-47AF-B65C-EBDE6118D26D}" srcOrd="5" destOrd="0" parTransId="{646F647D-0F69-47E7-9B80-2216B95CA518}" sibTransId="{6052E7EF-4DAD-4B44-991C-92A63452F55D}"/>
    <dgm:cxn modelId="{491ABB4D-97A5-4517-9675-903A66E89307}" type="presOf" srcId="{F63FDCE4-C212-489E-B512-75949747651D}" destId="{A6F5D34F-6F6D-43A2-A2E5-76D40DA66991}" srcOrd="0" destOrd="0" presId="urn:microsoft.com/office/officeart/2005/8/layout/vList2"/>
    <dgm:cxn modelId="{CB4179D2-B640-46B9-BFF9-EE5F72699D3E}" type="presOf" srcId="{7AEE45A9-1277-45DA-8D03-16977A743F4B}" destId="{C28B8E7D-F228-4AB6-B792-4F89C9E597F4}" srcOrd="0" destOrd="0" presId="urn:microsoft.com/office/officeart/2005/8/layout/vList2"/>
    <dgm:cxn modelId="{949AF1B1-35DC-4018-A312-DE35FC45C122}" type="presOf" srcId="{679D7EF4-2828-46B1-9A63-C66EC7560C93}" destId="{A45AA41E-6CF7-42AC-9B94-0826A00C9FBE}" srcOrd="0" destOrd="0" presId="urn:microsoft.com/office/officeart/2005/8/layout/vList2"/>
    <dgm:cxn modelId="{205BF6A6-1B67-4D52-B78E-D826DCFEE0FC}" srcId="{732E581A-721D-4857-9219-F943EB112857}" destId="{46EE789E-535A-405D-A741-36A05EFC5EE0}" srcOrd="2" destOrd="0" parTransId="{24B2E1EC-C386-4D56-8032-17124EAEFF93}" sibTransId="{B008DCBF-9C04-41A0-868A-63C3CEFB98CC}"/>
    <dgm:cxn modelId="{548D035D-8397-4EBC-A865-34E7EF10CFB0}" srcId="{732E581A-721D-4857-9219-F943EB112857}" destId="{7AEE45A9-1277-45DA-8D03-16977A743F4B}" srcOrd="4" destOrd="0" parTransId="{F040E414-2EB7-4639-B377-86693B69F295}" sibTransId="{3998BFAF-F9D6-4BAF-A564-B7ED994ACC30}"/>
    <dgm:cxn modelId="{CE2BDA0D-FD68-4366-A168-013981A5AD94}" srcId="{732E581A-721D-4857-9219-F943EB112857}" destId="{FBB6F66D-0DFC-4FE0-817E-732D5205D0EA}" srcOrd="3" destOrd="0" parTransId="{6933EF32-E06D-4623-BC61-F0089648A4FF}" sibTransId="{6BB513B1-3A94-4F49-A729-16AA7616BDE5}"/>
    <dgm:cxn modelId="{D9658EAA-6F61-4797-AC48-C068668113A5}" type="presOf" srcId="{71908218-AE64-436B-BC4B-13FFD87E7C5A}" destId="{909ADD7A-7793-498C-8446-27005779BF1E}" srcOrd="0" destOrd="0" presId="urn:microsoft.com/office/officeart/2005/8/layout/vList2"/>
    <dgm:cxn modelId="{14BA1133-FAD9-4E82-A58B-F0E13623098E}" type="presOf" srcId="{46EE789E-535A-405D-A741-36A05EFC5EE0}" destId="{0524C105-35BE-4140-B491-8DED540545A5}" srcOrd="0" destOrd="0" presId="urn:microsoft.com/office/officeart/2005/8/layout/vList2"/>
    <dgm:cxn modelId="{D034CEE8-F7A1-4263-8A1C-606175D91571}" type="presOf" srcId="{9ADCA6F0-8ABE-4EAD-BB25-91C5BAABA7C7}" destId="{FB1D0E9F-6E7A-4E33-B153-EDBF706FE40E}" srcOrd="0" destOrd="0" presId="urn:microsoft.com/office/officeart/2005/8/layout/vList2"/>
    <dgm:cxn modelId="{048B3FE1-072B-4B08-BB25-8B0CAD4172F4}" type="presParOf" srcId="{96E0DE47-4E7B-4C9C-A9A6-A157749CFD26}" destId="{A45AA41E-6CF7-42AC-9B94-0826A00C9FBE}" srcOrd="0" destOrd="0" presId="urn:microsoft.com/office/officeart/2005/8/layout/vList2"/>
    <dgm:cxn modelId="{E3EBEBD8-582F-4D89-A505-49339DA72295}" type="presParOf" srcId="{96E0DE47-4E7B-4C9C-A9A6-A157749CFD26}" destId="{D57DC191-A2B9-48D5-9231-058F7E2638F2}" srcOrd="1" destOrd="0" presId="urn:microsoft.com/office/officeart/2005/8/layout/vList2"/>
    <dgm:cxn modelId="{46D2B488-EB25-42C5-8B60-D85F5DAD17A9}" type="presParOf" srcId="{96E0DE47-4E7B-4C9C-A9A6-A157749CFD26}" destId="{A6F5D34F-6F6D-43A2-A2E5-76D40DA66991}" srcOrd="2" destOrd="0" presId="urn:microsoft.com/office/officeart/2005/8/layout/vList2"/>
    <dgm:cxn modelId="{B30F9403-294C-484E-BDF8-9C123C71B762}" type="presParOf" srcId="{96E0DE47-4E7B-4C9C-A9A6-A157749CFD26}" destId="{E41CE3E1-BB20-48F2-B980-044C8453B132}" srcOrd="3" destOrd="0" presId="urn:microsoft.com/office/officeart/2005/8/layout/vList2"/>
    <dgm:cxn modelId="{E8C8FE02-46DE-49E2-998A-2E056F53EAF3}" type="presParOf" srcId="{96E0DE47-4E7B-4C9C-A9A6-A157749CFD26}" destId="{0524C105-35BE-4140-B491-8DED540545A5}" srcOrd="4" destOrd="0" presId="urn:microsoft.com/office/officeart/2005/8/layout/vList2"/>
    <dgm:cxn modelId="{260658AA-7BC1-4190-9D0F-764D7C5CADC6}" type="presParOf" srcId="{96E0DE47-4E7B-4C9C-A9A6-A157749CFD26}" destId="{7DFD8918-E5FF-4E16-82F4-D1E63BEF05A8}" srcOrd="5" destOrd="0" presId="urn:microsoft.com/office/officeart/2005/8/layout/vList2"/>
    <dgm:cxn modelId="{59DF3370-4A86-4BAC-9D38-4D0D16BB7950}" type="presParOf" srcId="{96E0DE47-4E7B-4C9C-A9A6-A157749CFD26}" destId="{D8191015-9C70-4E3A-B0FF-7EFAC1914D4F}" srcOrd="6" destOrd="0" presId="urn:microsoft.com/office/officeart/2005/8/layout/vList2"/>
    <dgm:cxn modelId="{4D3D7B69-BF15-4F19-8B97-6644B162E612}" type="presParOf" srcId="{96E0DE47-4E7B-4C9C-A9A6-A157749CFD26}" destId="{9C1738A0-9A51-4747-9014-AA83B01F3AAE}" srcOrd="7" destOrd="0" presId="urn:microsoft.com/office/officeart/2005/8/layout/vList2"/>
    <dgm:cxn modelId="{DA3E8F27-3209-48FB-B503-CD61BFE7BD5B}" type="presParOf" srcId="{96E0DE47-4E7B-4C9C-A9A6-A157749CFD26}" destId="{C28B8E7D-F228-4AB6-B792-4F89C9E597F4}" srcOrd="8" destOrd="0" presId="urn:microsoft.com/office/officeart/2005/8/layout/vList2"/>
    <dgm:cxn modelId="{25BB2C6F-A48D-4947-8F0B-563CBB62C426}" type="presParOf" srcId="{96E0DE47-4E7B-4C9C-A9A6-A157749CFD26}" destId="{8623AF93-F785-4BC7-8DCA-4CD18DB0BEE8}" srcOrd="9" destOrd="0" presId="urn:microsoft.com/office/officeart/2005/8/layout/vList2"/>
    <dgm:cxn modelId="{C44467D4-C4FD-4DB0-BBD5-3BA43E687B3F}" type="presParOf" srcId="{96E0DE47-4E7B-4C9C-A9A6-A157749CFD26}" destId="{19599744-3B4A-4CEA-8476-7705D37D40F8}" srcOrd="10" destOrd="0" presId="urn:microsoft.com/office/officeart/2005/8/layout/vList2"/>
    <dgm:cxn modelId="{5C21E48B-056E-43B7-A3C8-D6F7AF4470C6}" type="presParOf" srcId="{96E0DE47-4E7B-4C9C-A9A6-A157749CFD26}" destId="{E8D8E594-2038-44C7-9EB5-E99D47B60015}" srcOrd="11" destOrd="0" presId="urn:microsoft.com/office/officeart/2005/8/layout/vList2"/>
    <dgm:cxn modelId="{3CC16B44-018F-4D8D-8CA1-4550BE760774}" type="presParOf" srcId="{96E0DE47-4E7B-4C9C-A9A6-A157749CFD26}" destId="{FB1D0E9F-6E7A-4E33-B153-EDBF706FE40E}" srcOrd="12" destOrd="0" presId="urn:microsoft.com/office/officeart/2005/8/layout/vList2"/>
    <dgm:cxn modelId="{EB5CD0E1-6080-4D25-9223-AB19646CEE6C}" type="presParOf" srcId="{96E0DE47-4E7B-4C9C-A9A6-A157749CFD26}" destId="{8CC6B564-DD2D-4168-AC9C-AADD2E08B531}" srcOrd="13" destOrd="0" presId="urn:microsoft.com/office/officeart/2005/8/layout/vList2"/>
    <dgm:cxn modelId="{B10A30A2-34AE-4B01-8743-D13C44C7AA21}" type="presParOf" srcId="{96E0DE47-4E7B-4C9C-A9A6-A157749CFD26}" destId="{909ADD7A-7793-498C-8446-27005779B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Introduction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1800"/>
        <a:ext cx="6553200" cy="589387"/>
      </dsp:txXfrm>
    </dsp:sp>
    <dsp:sp modelId="{7910AD22-902A-4AD3-A5C0-824D086268F0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4E3C076E-8274-4593-BD5F-40983EA39ED6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F3D4455E-DF3A-47A2-885D-AD4E756BC6AB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9C77B12D-9684-40A7-98A6-92B739460F02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DAEDD942-48D9-43F7-9366-9FE9621FB6EE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200B3E4A-31A2-4599-9690-2D71D81A933F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0A1D0D3C-5172-46A8-842A-60808FAB4F37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Restatement of Problem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Project Progression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Use Case Narratives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Use Case Diagram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Data Flow Diagram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Requirements Inventory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What is Next?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A41E-6CF7-42AC-9B94-0826A00C9FBE}">
      <dsp:nvSpPr>
        <dsp:cNvPr id="0" name=""/>
        <dsp:cNvSpPr/>
      </dsp:nvSpPr>
      <dsp:spPr>
        <a:xfrm>
          <a:off x="0" y="1800"/>
          <a:ext cx="6553200" cy="5893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Introduction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0"/>
        <a:ext cx="6553200" cy="589387"/>
      </dsp:txXfrm>
    </dsp:sp>
    <dsp:sp modelId="{A6F5D34F-6F6D-43A2-A2E5-76D40DA66991}">
      <dsp:nvSpPr>
        <dsp:cNvPr id="0" name=""/>
        <dsp:cNvSpPr/>
      </dsp:nvSpPr>
      <dsp:spPr>
        <a:xfrm>
          <a:off x="0" y="60288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Restatement of Problem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602887"/>
        <a:ext cx="6553200" cy="589387"/>
      </dsp:txXfrm>
    </dsp:sp>
    <dsp:sp modelId="{0524C105-35BE-4140-B491-8DED540545A5}">
      <dsp:nvSpPr>
        <dsp:cNvPr id="0" name=""/>
        <dsp:cNvSpPr/>
      </dsp:nvSpPr>
      <dsp:spPr>
        <a:xfrm>
          <a:off x="0" y="1203975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Project Progression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203975"/>
        <a:ext cx="6553200" cy="589387"/>
      </dsp:txXfrm>
    </dsp:sp>
    <dsp:sp modelId="{D8191015-9C70-4E3A-B0FF-7EFAC1914D4F}">
      <dsp:nvSpPr>
        <dsp:cNvPr id="0" name=""/>
        <dsp:cNvSpPr/>
      </dsp:nvSpPr>
      <dsp:spPr>
        <a:xfrm>
          <a:off x="0" y="1805062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Narratives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1805062"/>
        <a:ext cx="6553200" cy="589387"/>
      </dsp:txXfrm>
    </dsp:sp>
    <dsp:sp modelId="{C28B8E7D-F228-4AB6-B792-4F89C9E597F4}">
      <dsp:nvSpPr>
        <dsp:cNvPr id="0" name=""/>
        <dsp:cNvSpPr/>
      </dsp:nvSpPr>
      <dsp:spPr>
        <a:xfrm>
          <a:off x="0" y="2406149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Use Case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2406149"/>
        <a:ext cx="6553200" cy="589387"/>
      </dsp:txXfrm>
    </dsp:sp>
    <dsp:sp modelId="{19599744-3B4A-4CEA-8476-7705D37D40F8}">
      <dsp:nvSpPr>
        <dsp:cNvPr id="0" name=""/>
        <dsp:cNvSpPr/>
      </dsp:nvSpPr>
      <dsp:spPr>
        <a:xfrm>
          <a:off x="0" y="3007237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Data Flow Diagram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007237"/>
        <a:ext cx="6553200" cy="589387"/>
      </dsp:txXfrm>
    </dsp:sp>
    <dsp:sp modelId="{FB1D0E9F-6E7A-4E33-B153-EDBF706FE40E}">
      <dsp:nvSpPr>
        <dsp:cNvPr id="0" name=""/>
        <dsp:cNvSpPr/>
      </dsp:nvSpPr>
      <dsp:spPr>
        <a:xfrm>
          <a:off x="0" y="3608324"/>
          <a:ext cx="6553200" cy="58938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2"/>
              </a:solidFill>
            </a:rPr>
            <a:t>Requirements Inventory</a:t>
          </a:r>
          <a:endParaRPr lang="en-US" sz="3000" kern="1200" dirty="0">
            <a:solidFill>
              <a:schemeClr val="bg2"/>
            </a:solidFill>
          </a:endParaRPr>
        </a:p>
      </dsp:txBody>
      <dsp:txXfrm>
        <a:off x="0" y="3608324"/>
        <a:ext cx="6553200" cy="589387"/>
      </dsp:txXfrm>
    </dsp:sp>
    <dsp:sp modelId="{909ADD7A-7793-498C-8446-27005779BF1E}">
      <dsp:nvSpPr>
        <dsp:cNvPr id="0" name=""/>
        <dsp:cNvSpPr/>
      </dsp:nvSpPr>
      <dsp:spPr>
        <a:xfrm>
          <a:off x="0" y="4209412"/>
          <a:ext cx="6553200" cy="589387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000"/>
              </a:solidFill>
            </a:rPr>
            <a:t>What is Next?</a:t>
          </a:r>
          <a:endParaRPr lang="en-US" sz="3000" kern="1200" dirty="0">
            <a:solidFill>
              <a:srgbClr val="FFC000"/>
            </a:solidFill>
          </a:endParaRPr>
        </a:p>
      </dsp:txBody>
      <dsp:txXfrm>
        <a:off x="0" y="4209412"/>
        <a:ext cx="6553200" cy="58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DEF-1BA1-400F-A23E-873C9C7F5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6013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389A-2DE4-4500-B59A-9CF653042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21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Software Plan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9/21/2012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4C45-6DC2-43D0-B217-FD70C15DE36C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9C30-0B76-4A8E-8B41-0688FDFE68F5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BAC6-2008-4A03-8890-E1F2526AAC20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BDF-7F34-4B17-A61A-D8151153DA3E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30E9-B3D6-4CA8-A985-64910DC74315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9F1-067F-4D81-90C5-A5932B930A38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A642-E753-4E50-9A0F-D8C6CCFFC18F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1C4-4F2D-462A-8F64-999C792AFB35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62B6-89A7-4734-BDA8-59CFCD2E8B48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5D3-06FC-4699-8F4D-1179609EFC08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4501-3DCE-45FC-9121-D1B268DDC435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3716B-779C-4318-B1E5-4A25A70415A6}" type="datetime1">
              <a:rPr lang="en-US" smtClean="0"/>
              <a:pPr/>
              <a:t>10/28/2012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57200"/>
            <a:ext cx="6477000" cy="2775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37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Monday, October 29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2012</a:t>
            </a:r>
            <a:endParaRPr lang="en-US" sz="3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9657"/>
            <a:ext cx="91440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Requirements Specification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2" descr="Z:\Wo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2642"/>
            <a:ext cx="7315215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10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Describes the capabilities of each user in detail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We will only show outlines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11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Narrative:</a:t>
            </a:r>
            <a:b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System Administrator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Logs in with a built-in account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Configures lists of conference chairs and  submission chairs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Configures the questions users are asked during registration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Is able to view submissions and reviews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12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Narrative: Submission Chair 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Confirms reviewers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Can view a list of submissions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Decides whether or not a paper should be accepted</a:t>
            </a: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Narrative: Reviewer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Submits credentials for approval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Views a list of works assigned for review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Submits a review for each assigned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14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Narrative: Submitter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Uploads a scholarly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Selects a topic for the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check whether the submission has been reviewed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Receives a notification via email of acceptance or rejection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15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16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Shows actors that interact with the system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Shows which system features each actor interacts 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17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 Legend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22" name="Picture 2" descr="C:\Users\sysadmin\Desktop\Dropbox\Trace Technologies\Requirement Specification\Broken Use Case Diagram for Slides\second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42" y="1981200"/>
            <a:ext cx="7675117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18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 Legend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98" name="Picture 2" descr="C:\Users\sysadmin\Desktop\Dropbox\Trace Technologies\Requirement Specification\Broken Use Case Diagram for Slides\first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914400"/>
            <a:ext cx="6629400" cy="465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19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Full Use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Case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5" descr="use case 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5009" y="990600"/>
            <a:ext cx="385398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2098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Client:</a:t>
            </a:r>
          </a:p>
          <a:p>
            <a:endParaRPr lang="en-US" sz="4000" dirty="0" smtClean="0"/>
          </a:p>
          <a:p>
            <a:pPr algn="r"/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4000" b="1" dirty="0" smtClean="0"/>
              <a:t>Dr. Darren Lim</a:t>
            </a:r>
          </a:p>
          <a:p>
            <a:pPr algn="r"/>
            <a:r>
              <a:rPr lang="en-US" sz="4000" dirty="0" smtClean="0"/>
              <a:t>Professor of Computer Science</a:t>
            </a:r>
          </a:p>
          <a:p>
            <a:pPr algn="r"/>
            <a:r>
              <a:rPr lang="en-US" sz="4000" dirty="0" smtClean="0"/>
              <a:t>Siena College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</a:t>
            </a:fld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15834"/>
            <a:ext cx="9144000" cy="146363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+mn-lt"/>
              </a:rPr>
              <a:t>Welcome</a:t>
            </a:r>
            <a:endParaRPr lang="en-US" sz="66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20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use case diagram 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4899" y="867395"/>
            <a:ext cx="7558745" cy="55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21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sysadmin\Desktop\Dropbox\Trace Technologies\Requirement Specification\New Use Case Diagram\use case diagram-par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73" y="1066800"/>
            <a:ext cx="7949479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22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sysadmin\Desktop\Dropbox\Trace Technologies\Requirement Specification\New Use Case Diagram\use case diagram-par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048" y="990600"/>
            <a:ext cx="7493000" cy="4459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24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1752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Flow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Explains the movement of data between processes in the system and entities outside the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25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Flow Diagram Legend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31" name="Picture 7" descr="C:\Users\sysadmin\Desktop\Dropbox\Trace Technologies\Requirement Specification\data flow\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27" y="1067890"/>
            <a:ext cx="7459673" cy="457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26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Context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0" name="Picture 2" descr="C:\Users\sysadmin\Desktop\Dropbox\Trace Technologies\Requirement Specification\data flow\con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990600"/>
            <a:ext cx="7239000" cy="490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27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Level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5" descr="level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8225" y="1066800"/>
            <a:ext cx="5187550" cy="50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28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+mn-lt"/>
              </a:rPr>
              <a:t>Level </a:t>
            </a:r>
            <a:r>
              <a:rPr lang="en-US" sz="5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Diagram - 1 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74" name="Picture 2" descr="C:\Users\sysadmin\Desktop\Dropbox\Trace Technologies\Requirement Specification\data flow\level0.png"/>
          <p:cNvPicPr>
            <a:picLocks noChangeAspect="1" noChangeArrowheads="1"/>
          </p:cNvPicPr>
          <p:nvPr/>
        </p:nvPicPr>
        <p:blipFill>
          <a:blip r:embed="rId4" cstate="print"/>
          <a:srcRect b="54393"/>
          <a:stretch>
            <a:fillRect/>
          </a:stretch>
        </p:blipFill>
        <p:spPr bwMode="auto">
          <a:xfrm>
            <a:off x="152400" y="838200"/>
            <a:ext cx="8839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29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Level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Diagram - 2 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74" name="Picture 2" descr="C:\Users\sysadmin\Desktop\Dropbox\Trace Technologies\Requirement Specification\data flow\level0.png"/>
          <p:cNvPicPr>
            <a:picLocks noChangeAspect="1" noChangeArrowheads="1"/>
          </p:cNvPicPr>
          <p:nvPr/>
        </p:nvPicPr>
        <p:blipFill>
          <a:blip r:embed="rId4" cstate="print"/>
          <a:srcRect t="45107" r="-1596" b="-1260"/>
          <a:stretch>
            <a:fillRect/>
          </a:stretch>
        </p:blipFill>
        <p:spPr bwMode="auto">
          <a:xfrm>
            <a:off x="0" y="990600"/>
            <a:ext cx="9372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8304447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30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1143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Process 7: Level 1 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Register For Conference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6" name="Picture 2" descr="C:\Users\sysadmin\Desktop\Dropbox\Trace Technologies\Requirement Specification\data flow\level1\7-register-for-confere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297" y="1066800"/>
            <a:ext cx="4717703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31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Review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98" name="Picture 2" descr="C:\Users\sysadmin\Desktop\Dropbox\Trace Technologies\Requirement Specification\data flow\level1\3-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87" y="762000"/>
            <a:ext cx="7090083" cy="4403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32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Check Reviews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0" descr="3-3-check-review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589" y="791962"/>
            <a:ext cx="7306822" cy="53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34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Non-Functional Requirements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Easy to use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Easy to maintain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Works in all modern web browsers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35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System Administrator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Configure lists of email addresses of conference chairs and submission chairs to be stored in the database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View all content submitted by users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36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Conference Chair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Configure the conference schedule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Configure conference information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Hotels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Dates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Nearby Attractions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Meals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37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Submission Chair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Specifies submission deadlines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Views submitted works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Decides whether or not each work should be accepted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38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Reviewer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Submits credentials for approval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Views assigned works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Submit a review for each assigned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39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Submitter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Uploads scholarly work as PDF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Selects a topic for the scholarly work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Receives an email notification of acceptance or rejection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47800"/>
            <a:ext cx="9144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Christopher Small</a:t>
            </a:r>
          </a:p>
          <a:p>
            <a:pPr algn="ctr"/>
            <a:r>
              <a:rPr lang="en-US" sz="2000" i="1" dirty="0" smtClean="0"/>
              <a:t>Team Leader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/>
              <a:t>Alyssa </a:t>
            </a:r>
            <a:r>
              <a:rPr lang="en-US" sz="2500" dirty="0" err="1"/>
              <a:t>Nghiem</a:t>
            </a:r>
            <a:endParaRPr lang="en-US" sz="2500" dirty="0"/>
          </a:p>
          <a:p>
            <a:pPr algn="ctr"/>
            <a:r>
              <a:rPr lang="en-US" sz="2000" i="1" dirty="0"/>
              <a:t>Web Master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Eduardo Pinto Barbosa</a:t>
            </a:r>
          </a:p>
          <a:p>
            <a:pPr algn="ctr"/>
            <a:r>
              <a:rPr lang="en-US" sz="2000" i="1" dirty="0" smtClean="0"/>
              <a:t>Document Analyst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Ryan Kennedy</a:t>
            </a:r>
          </a:p>
          <a:p>
            <a:pPr algn="ctr"/>
            <a:r>
              <a:rPr lang="en-US" sz="2000" i="1" dirty="0" smtClean="0"/>
              <a:t>Lead Developer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Tyler </a:t>
            </a:r>
            <a:r>
              <a:rPr lang="en-US" sz="2500" dirty="0" err="1" smtClean="0"/>
              <a:t>Vorpahl</a:t>
            </a:r>
            <a:endParaRPr lang="en-US" sz="2500" dirty="0" smtClean="0"/>
          </a:p>
          <a:p>
            <a:pPr algn="ctr"/>
            <a:r>
              <a:rPr lang="en-US" sz="2000" i="1" dirty="0" smtClean="0"/>
              <a:t>Lead Graphic Designer</a:t>
            </a:r>
            <a:endParaRPr lang="en-US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</a:t>
            </a:fld>
            <a:endParaRPr lang="en-US" sz="3200" dirty="0"/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-34636" y="457200"/>
            <a:ext cx="917863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Introduction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40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Conference Attendee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Fills out conference registration form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Meal selection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Workshop selection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41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622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2813">
              <a:buFont typeface="Arial" pitchFamily="34" charset="0"/>
              <a:buChar char="•"/>
            </a:pPr>
            <a:r>
              <a:rPr lang="en-US" sz="3000" dirty="0" smtClean="0">
                <a:ea typeface="宋体" pitchFamily="2" charset="-122"/>
              </a:rPr>
              <a:t> Preliminary Design – December 10, 2012</a:t>
            </a:r>
          </a:p>
          <a:p>
            <a:pPr lvl="1" defTabSz="912813">
              <a:buFont typeface="Arial" pitchFamily="34" charset="0"/>
              <a:buChar char="•"/>
            </a:pPr>
            <a:r>
              <a:rPr lang="en-US" sz="3000" dirty="0" smtClean="0">
                <a:ea typeface="宋体" pitchFamily="2" charset="-122"/>
              </a:rPr>
              <a:t> Detailed Design – Spring 2013</a:t>
            </a:r>
          </a:p>
          <a:p>
            <a:pPr lvl="1" defTabSz="912813">
              <a:buFont typeface="Arial" pitchFamily="34" charset="0"/>
              <a:buChar char="•"/>
            </a:pPr>
            <a:r>
              <a:rPr lang="en-US" sz="3000" dirty="0" smtClean="0">
                <a:ea typeface="宋体" pitchFamily="2" charset="-122"/>
              </a:rPr>
              <a:t> Acceptance Test – Spring 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42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What is next?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875"/>
            <a:ext cx="6708570" cy="28751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07" y="2438400"/>
            <a:ext cx="7851648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effectLst/>
                <a:latin typeface="+mn-lt"/>
              </a:rPr>
              <a:t>Questions?</a:t>
            </a:r>
            <a:endParaRPr lang="en-US" sz="7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7" name="Picture 3" descr="Z:\Wo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315215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7248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Consortium for Computing Sciences in Colleges</a:t>
            </a:r>
          </a:p>
          <a:p>
            <a:pPr algn="ctr"/>
            <a:r>
              <a:rPr lang="en-US" sz="3000" dirty="0" smtClean="0"/>
              <a:t>North East </a:t>
            </a:r>
            <a:r>
              <a:rPr lang="en-US" sz="3000" smtClean="0"/>
              <a:t>(CCSCNE</a:t>
            </a:r>
            <a:r>
              <a:rPr lang="en-US" sz="3000" dirty="0" smtClean="0"/>
              <a:t>) Conference</a:t>
            </a:r>
          </a:p>
          <a:p>
            <a:pPr algn="ctr"/>
            <a:endParaRPr lang="en-US" sz="3000" dirty="0" smtClean="0"/>
          </a:p>
          <a:p>
            <a:pPr lvl="1"/>
            <a:r>
              <a:rPr lang="en-US" sz="3000" dirty="0" smtClean="0"/>
              <a:t>	Integrated System that handles…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Attendee Registration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Scholarly Works Submission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Scholarly Works Review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Information Access</a:t>
            </a:r>
          </a:p>
          <a:p>
            <a:pPr algn="ctr"/>
            <a:endParaRPr lang="en-US" sz="3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6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Restatement of Problem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7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700" y="5938"/>
            <a:ext cx="9172699" cy="1365662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524000"/>
            <a:ext cx="84582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8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886"/>
            <a:ext cx="9144000" cy="1534886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Project Progression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0" descr="waterf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83660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9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8" y="0"/>
            <a:ext cx="9141031" cy="13716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04967321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661</TotalTime>
  <Words>950</Words>
  <Application>Microsoft Office PowerPoint</Application>
  <PresentationFormat>On-screen Show (4:3)</PresentationFormat>
  <Paragraphs>363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Requirements Specification</vt:lpstr>
      <vt:lpstr>Welcome</vt:lpstr>
      <vt:lpstr>Agenda</vt:lpstr>
      <vt:lpstr>Introduction</vt:lpstr>
      <vt:lpstr>Agenda</vt:lpstr>
      <vt:lpstr>Restatement of Problem</vt:lpstr>
      <vt:lpstr>Agenda</vt:lpstr>
      <vt:lpstr>Project Progression</vt:lpstr>
      <vt:lpstr>Agenda</vt:lpstr>
      <vt:lpstr>Use Case Narratives</vt:lpstr>
      <vt:lpstr>Use Case Narrative: System Administrator</vt:lpstr>
      <vt:lpstr>Use Case Narrative: Submission Chair </vt:lpstr>
      <vt:lpstr>Use Case Narrative: Reviewer</vt:lpstr>
      <vt:lpstr>Use Case Narrative: Submitter</vt:lpstr>
      <vt:lpstr>Agenda</vt:lpstr>
      <vt:lpstr>Use Case Diagram</vt:lpstr>
      <vt:lpstr>Use Case Diagram Legend</vt:lpstr>
      <vt:lpstr>Use Case Diagram Legend</vt:lpstr>
      <vt:lpstr>Full Use Case Diagram</vt:lpstr>
      <vt:lpstr>Use Case Diagram</vt:lpstr>
      <vt:lpstr>Use Case Diagram</vt:lpstr>
      <vt:lpstr>Use Case Diagram</vt:lpstr>
      <vt:lpstr>Agenda</vt:lpstr>
      <vt:lpstr>Data Flow Diagram</vt:lpstr>
      <vt:lpstr>Data Flow Diagram Legend</vt:lpstr>
      <vt:lpstr>Context Diagram</vt:lpstr>
      <vt:lpstr>Level 0 Diagram</vt:lpstr>
      <vt:lpstr>Level 0 Diagram - 1 </vt:lpstr>
      <vt:lpstr>Level 0 Diagram - 2 </vt:lpstr>
      <vt:lpstr>Process 7: Level 1  Register For Conference</vt:lpstr>
      <vt:lpstr>Review</vt:lpstr>
      <vt:lpstr>Check Reviews</vt:lpstr>
      <vt:lpstr>Agenda</vt:lpstr>
      <vt:lpstr>Non-Functional Requirements</vt:lpstr>
      <vt:lpstr>Functional Requirements Inventory</vt:lpstr>
      <vt:lpstr>Functional Requirements Inventory</vt:lpstr>
      <vt:lpstr>Functional Requirements Inventory</vt:lpstr>
      <vt:lpstr>Functional Requirements Inventory</vt:lpstr>
      <vt:lpstr>Functional Requirements Inventory</vt:lpstr>
      <vt:lpstr>Functional Requirements Inventory</vt:lpstr>
      <vt:lpstr>Agenda</vt:lpstr>
      <vt:lpstr>What is next?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sysadmin</cp:lastModifiedBy>
  <cp:revision>93</cp:revision>
  <cp:lastPrinted>2012-09-20T23:58:08Z</cp:lastPrinted>
  <dcterms:created xsi:type="dcterms:W3CDTF">2012-09-20T00:44:55Z</dcterms:created>
  <dcterms:modified xsi:type="dcterms:W3CDTF">2012-10-28T20:09:04Z</dcterms:modified>
</cp:coreProperties>
</file>